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0" d="100"/>
          <a:sy n="20" d="100"/>
        </p:scale>
        <p:origin x="-293" y="235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C601-EA09-4799-9630-AB98A694892C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AE5C-87DB-46E7-9010-EB1759B32C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1675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C601-EA09-4799-9630-AB98A694892C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AE5C-87DB-46E7-9010-EB1759B32C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2504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742905" y="6324600"/>
            <a:ext cx="47404018" cy="134820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0843" y="6324600"/>
            <a:ext cx="141480542" cy="134820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C601-EA09-4799-9630-AB98A694892C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AE5C-87DB-46E7-9010-EB1759B32C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702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C601-EA09-4799-9630-AB98A694892C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AE5C-87DB-46E7-9010-EB1759B32C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8380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C601-EA09-4799-9630-AB98A694892C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AE5C-87DB-46E7-9010-EB1759B32C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0401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30842" y="36865560"/>
            <a:ext cx="94442280" cy="10427970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04642" y="36865560"/>
            <a:ext cx="94442280" cy="10427970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C601-EA09-4799-9630-AB98A694892C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AE5C-87DB-46E7-9010-EB1759B32C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6003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C601-EA09-4799-9630-AB98A694892C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AE5C-87DB-46E7-9010-EB1759B32C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1811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C601-EA09-4799-9630-AB98A694892C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AE5C-87DB-46E7-9010-EB1759B32C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9596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C601-EA09-4799-9630-AB98A694892C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AE5C-87DB-46E7-9010-EB1759B32C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4252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C601-EA09-4799-9630-AB98A694892C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AE5C-87DB-46E7-9010-EB1759B32C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400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C601-EA09-4799-9630-AB98A694892C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AE5C-87DB-46E7-9010-EB1759B32C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5431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BC601-EA09-4799-9630-AB98A694892C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BAE5C-87DB-46E7-9010-EB1759B32C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292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12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438912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1324"/>
            <a:ext cx="43919672" cy="32897076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0" y="7234940"/>
            <a:ext cx="14554592" cy="179882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Scientific Data Collections</a:t>
            </a:r>
            <a:endParaRPr lang="en-US" sz="5400" b="1" dirty="0"/>
          </a:p>
        </p:txBody>
      </p:sp>
      <p:sp>
        <p:nvSpPr>
          <p:cNvPr id="31" name="Rectangle 30"/>
          <p:cNvSpPr/>
          <p:nvPr/>
        </p:nvSpPr>
        <p:spPr>
          <a:xfrm>
            <a:off x="14541963" y="7239000"/>
            <a:ext cx="14718837" cy="179882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Interactive Online Models </a:t>
            </a:r>
            <a:r>
              <a:rPr lang="en-US" sz="5400" b="1" dirty="0" smtClean="0"/>
              <a:t>and Tools</a:t>
            </a:r>
            <a:endParaRPr lang="en-US" sz="5400" b="1" dirty="0"/>
          </a:p>
        </p:txBody>
      </p:sp>
      <p:sp>
        <p:nvSpPr>
          <p:cNvPr id="32" name="Rectangle 31"/>
          <p:cNvSpPr/>
          <p:nvPr/>
        </p:nvSpPr>
        <p:spPr>
          <a:xfrm>
            <a:off x="29204060" y="7230879"/>
            <a:ext cx="14706190" cy="179882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Community Engagement and Collaboration</a:t>
            </a:r>
            <a:endParaRPr lang="en-US" sz="5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990600" y="2514600"/>
            <a:ext cx="3063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Impact" pitchFamily="34" charset="0"/>
              </a:rPr>
              <a:t>Enabling Scientific Collaboration Using </a:t>
            </a:r>
            <a:r>
              <a:rPr lang="en-US" sz="9600" dirty="0" err="1" smtClean="0">
                <a:latin typeface="Impact" pitchFamily="34" charset="0"/>
              </a:rPr>
              <a:t>HUBzero</a:t>
            </a:r>
            <a:r>
              <a:rPr lang="en-US" sz="9600" dirty="0" smtClean="0">
                <a:latin typeface="Impact" pitchFamily="34" charset="0"/>
              </a:rPr>
              <a:t> Platform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09600" y="19455348"/>
            <a:ext cx="13844751" cy="932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6000" b="1" dirty="0" smtClean="0"/>
              <a:t>Data</a:t>
            </a:r>
            <a:r>
              <a:rPr lang="en-US" sz="6000" dirty="0" smtClean="0"/>
              <a:t> publishing, sharing, discovery and exploration</a:t>
            </a:r>
          </a:p>
          <a:p>
            <a:pPr>
              <a:buFont typeface="Arial" pitchFamily="34" charset="0"/>
              <a:buChar char="•"/>
            </a:pPr>
            <a:r>
              <a:rPr lang="en-US" sz="6000" b="1" dirty="0" smtClean="0"/>
              <a:t>Self manage </a:t>
            </a:r>
            <a:r>
              <a:rPr lang="en-US" sz="6000" dirty="0" smtClean="0"/>
              <a:t>data and share research among scientists</a:t>
            </a:r>
          </a:p>
          <a:p>
            <a:pPr>
              <a:buFont typeface="Arial" pitchFamily="34" charset="0"/>
              <a:buChar char="•"/>
            </a:pPr>
            <a:r>
              <a:rPr lang="en-US" sz="6000" b="1" dirty="0" smtClean="0"/>
              <a:t>Upload</a:t>
            </a:r>
            <a:r>
              <a:rPr lang="en-US" sz="6000" dirty="0" smtClean="0"/>
              <a:t> publications, seminars, learning materials, and </a:t>
            </a:r>
            <a:r>
              <a:rPr lang="en-US" sz="6000" b="1" dirty="0" smtClean="0"/>
              <a:t>publish</a:t>
            </a:r>
            <a:r>
              <a:rPr lang="en-US" sz="6000" dirty="0" smtClean="0"/>
              <a:t> as resources</a:t>
            </a:r>
          </a:p>
          <a:p>
            <a:pPr>
              <a:buFont typeface="Arial" pitchFamily="34" charset="0"/>
              <a:buChar char="•"/>
            </a:pPr>
            <a:r>
              <a:rPr lang="en-US" sz="6000" b="1" dirty="0" smtClean="0"/>
              <a:t>One-stop shop </a:t>
            </a:r>
            <a:r>
              <a:rPr lang="en-US" sz="6000" dirty="0" smtClean="0"/>
              <a:t>for accessing data, tools, information, training and publishing</a:t>
            </a:r>
          </a:p>
          <a:p>
            <a:pPr>
              <a:buFont typeface="Arial" pitchFamily="34" charset="0"/>
              <a:buChar char="•"/>
            </a:pPr>
            <a:endParaRPr lang="en-US" sz="6000" dirty="0" smtClean="0"/>
          </a:p>
          <a:p>
            <a:pPr lvl="0">
              <a:buFont typeface="Arial" pitchFamily="34" charset="0"/>
              <a:buChar char="•"/>
            </a:pPr>
            <a:endParaRPr lang="en-US" sz="6000" dirty="0"/>
          </a:p>
        </p:txBody>
      </p:sp>
      <p:pic>
        <p:nvPicPr>
          <p:cNvPr id="35" name="Picture 34" descr="agmip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783800" y="14668165"/>
            <a:ext cx="5257954" cy="3931920"/>
          </a:xfrm>
          <a:prstGeom prst="rect">
            <a:avLst/>
          </a:prstGeom>
        </p:spPr>
      </p:pic>
      <p:pic>
        <p:nvPicPr>
          <p:cNvPr id="36" name="Picture 35" descr="gd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555200" y="9601200"/>
            <a:ext cx="5439328" cy="3931920"/>
          </a:xfrm>
          <a:prstGeom prst="rect">
            <a:avLst/>
          </a:prstGeom>
        </p:spPr>
      </p:pic>
      <p:pic>
        <p:nvPicPr>
          <p:cNvPr id="37" name="Picture 36" descr="spa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049651" y="9601200"/>
            <a:ext cx="4896582" cy="3931920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15894269" y="19596318"/>
            <a:ext cx="13976131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6000" b="1" dirty="0" smtClean="0"/>
              <a:t>DIY</a:t>
            </a:r>
            <a:r>
              <a:rPr lang="en-US" sz="6000" dirty="0" smtClean="0"/>
              <a:t> tool development</a:t>
            </a:r>
          </a:p>
          <a:p>
            <a:pPr lvl="0">
              <a:buFont typeface="Arial" pitchFamily="34" charset="0"/>
              <a:buChar char="•"/>
            </a:pPr>
            <a:r>
              <a:rPr lang="en-US" sz="6000" dirty="0" smtClean="0"/>
              <a:t> Interactive online tools with </a:t>
            </a:r>
            <a:r>
              <a:rPr lang="en-US" sz="6000" b="1" dirty="0" smtClean="0"/>
              <a:t>no download or installation</a:t>
            </a:r>
          </a:p>
          <a:p>
            <a:pPr>
              <a:buFont typeface="Arial" pitchFamily="34" charset="0"/>
              <a:buChar char="•"/>
            </a:pPr>
            <a:r>
              <a:rPr lang="en-US" sz="6000" dirty="0" smtClean="0"/>
              <a:t>Transparent access to </a:t>
            </a:r>
            <a:r>
              <a:rPr lang="en-US" sz="6000" b="1" dirty="0" smtClean="0"/>
              <a:t>large scale computation resources</a:t>
            </a:r>
          </a:p>
          <a:p>
            <a:pPr>
              <a:buFont typeface="Arial" pitchFamily="34" charset="0"/>
              <a:buChar char="•"/>
            </a:pPr>
            <a:r>
              <a:rPr lang="en-US" sz="6000" dirty="0" smtClean="0"/>
              <a:t>Rapid tool development </a:t>
            </a:r>
            <a:r>
              <a:rPr lang="en-US" sz="6000" b="1" dirty="0" smtClean="0"/>
              <a:t>library</a:t>
            </a:r>
            <a:r>
              <a:rPr lang="en-US" sz="6000" dirty="0" smtClean="0"/>
              <a:t> RAPPTURE and </a:t>
            </a:r>
            <a:r>
              <a:rPr lang="en-US" sz="6000" b="1" dirty="0" smtClean="0"/>
              <a:t>GUI builder</a:t>
            </a:r>
          </a:p>
          <a:p>
            <a:pPr>
              <a:buFont typeface="Arial" pitchFamily="34" charset="0"/>
              <a:buChar char="•"/>
            </a:pPr>
            <a:endParaRPr lang="en-US" sz="6000" dirty="0" smtClean="0"/>
          </a:p>
          <a:p>
            <a:pPr lvl="0">
              <a:buFont typeface="Arial" pitchFamily="34" charset="0"/>
              <a:buChar char="•"/>
            </a:pPr>
            <a:endParaRPr lang="en-US" sz="6000" dirty="0"/>
          </a:p>
        </p:txBody>
      </p:sp>
      <p:pic>
        <p:nvPicPr>
          <p:cNvPr id="39" name="Picture 38" descr="wik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719000" y="9601200"/>
            <a:ext cx="4257849" cy="2925153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30677069" y="19507200"/>
            <a:ext cx="12756931" cy="932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altLang="zh-CN" sz="6000" b="1" dirty="0" smtClean="0"/>
              <a:t>Open</a:t>
            </a:r>
            <a:r>
              <a:rPr lang="en-US" altLang="zh-CN" sz="6000" dirty="0" smtClean="0"/>
              <a:t> </a:t>
            </a:r>
            <a:r>
              <a:rPr lang="en-US" sz="6000" b="1" dirty="0" smtClean="0"/>
              <a:t>collaborative</a:t>
            </a:r>
            <a:r>
              <a:rPr lang="en-US" sz="6000" dirty="0" smtClean="0"/>
              <a:t> </a:t>
            </a:r>
            <a:r>
              <a:rPr lang="en-US" altLang="zh-CN" sz="6000" dirty="0" err="1" smtClean="0"/>
              <a:t>cyberinfrastructure</a:t>
            </a:r>
            <a:r>
              <a:rPr lang="en-US" altLang="zh-CN" sz="6000" dirty="0" smtClean="0"/>
              <a:t> for research and education</a:t>
            </a:r>
            <a:endParaRPr lang="en-US" sz="6000" dirty="0" smtClean="0"/>
          </a:p>
          <a:p>
            <a:pPr lvl="0">
              <a:buFont typeface="Arial" pitchFamily="34" charset="0"/>
              <a:buChar char="•"/>
            </a:pPr>
            <a:r>
              <a:rPr lang="en-US" sz="6000" b="1" dirty="0" smtClean="0"/>
              <a:t>Workflows</a:t>
            </a:r>
            <a:r>
              <a:rPr lang="en-US" sz="6000" dirty="0" smtClean="0"/>
              <a:t> connecting data and modeling tools</a:t>
            </a:r>
          </a:p>
          <a:p>
            <a:pPr lvl="0">
              <a:buFont typeface="Arial" pitchFamily="34" charset="0"/>
              <a:buChar char="•"/>
            </a:pPr>
            <a:r>
              <a:rPr lang="en-US" sz="6000" dirty="0" smtClean="0"/>
              <a:t>User </a:t>
            </a:r>
            <a:r>
              <a:rPr lang="en-US" sz="6000" b="1" dirty="0" smtClean="0"/>
              <a:t>groups, wikis, forums, ticketing system, projects, tags, citations, reviews, profiles</a:t>
            </a:r>
            <a:r>
              <a:rPr lang="en-US" sz="6000" dirty="0" smtClean="0"/>
              <a:t>, and </a:t>
            </a:r>
            <a:r>
              <a:rPr lang="en-US" sz="6000" b="1" dirty="0" smtClean="0"/>
              <a:t>ratings</a:t>
            </a:r>
          </a:p>
          <a:p>
            <a:pPr>
              <a:buFont typeface="Arial" pitchFamily="34" charset="0"/>
              <a:buChar char="•"/>
            </a:pPr>
            <a:r>
              <a:rPr lang="en-US" sz="6000" dirty="0" smtClean="0"/>
              <a:t>Serves more than 1,000,000 unique visitors in past 12 months</a:t>
            </a:r>
          </a:p>
          <a:p>
            <a:pPr lvl="0">
              <a:buFont typeface="Arial" pitchFamily="34" charset="0"/>
              <a:buChar char="•"/>
            </a:pPr>
            <a:endParaRPr lang="en-US" sz="6000" dirty="0"/>
          </a:p>
        </p:txBody>
      </p:sp>
      <p:pic>
        <p:nvPicPr>
          <p:cNvPr id="41" name="Picture 40" descr="group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08800" y="9525000"/>
            <a:ext cx="4759528" cy="2883916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414200" y="13030200"/>
            <a:ext cx="4972050" cy="517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image08.png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772400" y="9448800"/>
            <a:ext cx="6299381" cy="4806351"/>
          </a:xfrm>
          <a:prstGeom prst="rect">
            <a:avLst/>
          </a:prstGeom>
        </p:spPr>
      </p:pic>
      <p:pic>
        <p:nvPicPr>
          <p:cNvPr id="44" name="Picture 43" descr="vector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48000" y="9448800"/>
            <a:ext cx="6763389" cy="5275048"/>
          </a:xfrm>
          <a:prstGeom prst="rect">
            <a:avLst/>
          </a:prstGeom>
        </p:spPr>
      </p:pic>
      <p:pic>
        <p:nvPicPr>
          <p:cNvPr id="45" name="Picture 44" descr="Screen Shot 2014-07-23 at 12.57.45 AM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859000"/>
            <a:ext cx="7948990" cy="3855222"/>
          </a:xfrm>
          <a:prstGeom prst="rect">
            <a:avLst/>
          </a:prstGeom>
        </p:spPr>
      </p:pic>
      <p:pic>
        <p:nvPicPr>
          <p:cNvPr id="46" name="Picture 7" descr="C:\Users\lan\Pictures\work\drinet\diviewer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51" y="14668165"/>
            <a:ext cx="5819749" cy="393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 descr="profil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0327600" y="11887200"/>
            <a:ext cx="6396998" cy="2895600"/>
          </a:xfrm>
          <a:prstGeom prst="rect">
            <a:avLst/>
          </a:prstGeom>
        </p:spPr>
      </p:pic>
      <p:pic>
        <p:nvPicPr>
          <p:cNvPr id="48" name="Picture 4" descr="hubzero-logo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5400" y="12801600"/>
            <a:ext cx="25527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 descr="gabbs group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1168180" y="14478000"/>
            <a:ext cx="6181725" cy="3596640"/>
          </a:xfrm>
          <a:prstGeom prst="rect">
            <a:avLst/>
          </a:prstGeom>
        </p:spPr>
      </p:pic>
      <p:pic>
        <p:nvPicPr>
          <p:cNvPr id="50" name="Picture 49" descr="geoexplorer1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70670" y="9448800"/>
            <a:ext cx="4564677" cy="5067753"/>
          </a:xfrm>
          <a:prstGeom prst="rect">
            <a:avLst/>
          </a:prstGeom>
        </p:spPr>
      </p:pic>
      <p:pic>
        <p:nvPicPr>
          <p:cNvPr id="51" name="Picture 50" descr="geoexplore3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8534400" y="14020800"/>
            <a:ext cx="5518782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739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131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Engineering Computer Network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Anderson, Sarah E</dc:creator>
  <cp:lastModifiedBy>lan</cp:lastModifiedBy>
  <cp:revision>3</cp:revision>
  <dcterms:created xsi:type="dcterms:W3CDTF">2014-08-27T15:07:16Z</dcterms:created>
  <dcterms:modified xsi:type="dcterms:W3CDTF">2014-09-08T15:24:03Z</dcterms:modified>
</cp:coreProperties>
</file>