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1.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1.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5" r:id="rId2"/>
    <p:sldMasterId id="2147483732" r:id="rId3"/>
    <p:sldMasterId id="2147483747" r:id="rId4"/>
    <p:sldMasterId id="2147483762" r:id="rId5"/>
    <p:sldMasterId id="2147483773" r:id="rId6"/>
    <p:sldMasterId id="2147483784" r:id="rId7"/>
    <p:sldMasterId id="2147483796" r:id="rId8"/>
    <p:sldMasterId id="2147483808" r:id="rId9"/>
    <p:sldMasterId id="2147483820" r:id="rId10"/>
    <p:sldMasterId id="2147483831" r:id="rId11"/>
    <p:sldMasterId id="2147483842" r:id="rId12"/>
    <p:sldMasterId id="2147483854" r:id="rId13"/>
    <p:sldMasterId id="2147483868" r:id="rId14"/>
    <p:sldMasterId id="2147483874" r:id="rId15"/>
    <p:sldMasterId id="2147483886" r:id="rId16"/>
    <p:sldMasterId id="2147483898" r:id="rId17"/>
    <p:sldMasterId id="2147483912" r:id="rId18"/>
    <p:sldMasterId id="2147483926" r:id="rId19"/>
    <p:sldMasterId id="2147483940" r:id="rId20"/>
    <p:sldMasterId id="2147483952" r:id="rId21"/>
    <p:sldMasterId id="2147483966" r:id="rId22"/>
    <p:sldMasterId id="2147483979" r:id="rId23"/>
    <p:sldMasterId id="2147483993" r:id="rId24"/>
  </p:sldMasterIdLst>
  <p:notesMasterIdLst>
    <p:notesMasterId r:id="rId55"/>
  </p:notesMasterIdLst>
  <p:handoutMasterIdLst>
    <p:handoutMasterId r:id="rId56"/>
  </p:handoutMasterIdLst>
  <p:sldIdLst>
    <p:sldId id="748" r:id="rId25"/>
    <p:sldId id="988" r:id="rId26"/>
    <p:sldId id="991" r:id="rId27"/>
    <p:sldId id="998" r:id="rId28"/>
    <p:sldId id="999" r:id="rId29"/>
    <p:sldId id="997" r:id="rId30"/>
    <p:sldId id="1000" r:id="rId31"/>
    <p:sldId id="1002" r:id="rId32"/>
    <p:sldId id="1004" r:id="rId33"/>
    <p:sldId id="1005" r:id="rId34"/>
    <p:sldId id="1001" r:id="rId35"/>
    <p:sldId id="1015" r:id="rId36"/>
    <p:sldId id="1019" r:id="rId37"/>
    <p:sldId id="1023" r:id="rId38"/>
    <p:sldId id="1024" r:id="rId39"/>
    <p:sldId id="1026" r:id="rId40"/>
    <p:sldId id="1021" r:id="rId41"/>
    <p:sldId id="1022" r:id="rId42"/>
    <p:sldId id="1009" r:id="rId43"/>
    <p:sldId id="1029" r:id="rId44"/>
    <p:sldId id="1033" r:id="rId45"/>
    <p:sldId id="1034" r:id="rId46"/>
    <p:sldId id="1035" r:id="rId47"/>
    <p:sldId id="1036" r:id="rId48"/>
    <p:sldId id="1037" r:id="rId49"/>
    <p:sldId id="1032" r:id="rId50"/>
    <p:sldId id="1031" r:id="rId51"/>
    <p:sldId id="694" r:id="rId52"/>
    <p:sldId id="995" r:id="rId53"/>
    <p:sldId id="996"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008080"/>
    <a:srgbClr val="003399"/>
    <a:srgbClr val="339933"/>
    <a:srgbClr val="CC0099"/>
    <a:srgbClr val="CCFF99"/>
    <a:srgbClr val="FFFF99"/>
    <a:srgbClr val="996633"/>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8" autoAdjust="0"/>
    <p:restoredTop sz="94697" autoAdjust="0"/>
  </p:normalViewPr>
  <p:slideViewPr>
    <p:cSldViewPr>
      <p:cViewPr varScale="1">
        <p:scale>
          <a:sx n="92" d="100"/>
          <a:sy n="92" d="100"/>
        </p:scale>
        <p:origin x="198" y="90"/>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notesViewPr>
    <p:cSldViewPr>
      <p:cViewPr varScale="1">
        <p:scale>
          <a:sx n="88" d="100"/>
          <a:sy n="88" d="100"/>
        </p:scale>
        <p:origin x="-385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E:\IIASA\last_cb_results\REDD%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area deforested</c:v>
          </c:tx>
          <c:spPr>
            <a:solidFill>
              <a:schemeClr val="bg1">
                <a:lumMod val="75000"/>
              </a:schemeClr>
            </a:solidFill>
          </c:spPr>
          <c:invertIfNegative val="0"/>
          <c:cat>
            <c:strRef>
              <c:f>Sheet2!$B$103:$B$107</c:f>
              <c:strCache>
                <c:ptCount val="5"/>
                <c:pt idx="0">
                  <c:v>BASE</c:v>
                </c:pt>
                <c:pt idx="1">
                  <c:v>BIOFW</c:v>
                </c:pt>
                <c:pt idx="2">
                  <c:v>MEAT</c:v>
                </c:pt>
                <c:pt idx="3">
                  <c:v>INFRA</c:v>
                </c:pt>
                <c:pt idx="4">
                  <c:v>TECHG</c:v>
                </c:pt>
              </c:strCache>
            </c:strRef>
          </c:cat>
          <c:val>
            <c:numRef>
              <c:f>Sheet2!$C$103:$C$107</c:f>
              <c:numCache>
                <c:formatCode>General</c:formatCode>
                <c:ptCount val="5"/>
                <c:pt idx="0">
                  <c:v>0.39198870000000402</c:v>
                </c:pt>
                <c:pt idx="1">
                  <c:v>0.53467550000000064</c:v>
                </c:pt>
                <c:pt idx="2">
                  <c:v>0.47083730000000001</c:v>
                </c:pt>
                <c:pt idx="3">
                  <c:v>1.3091463999999928</c:v>
                </c:pt>
                <c:pt idx="4">
                  <c:v>0.5923263399999964</c:v>
                </c:pt>
              </c:numCache>
            </c:numRef>
          </c:val>
        </c:ser>
        <c:dLbls>
          <c:showLegendKey val="0"/>
          <c:showVal val="0"/>
          <c:showCatName val="0"/>
          <c:showSerName val="0"/>
          <c:showPercent val="0"/>
          <c:showBubbleSize val="0"/>
        </c:dLbls>
        <c:gapWidth val="150"/>
        <c:axId val="797055312"/>
        <c:axId val="797055704"/>
      </c:barChart>
      <c:lineChart>
        <c:grouping val="standard"/>
        <c:varyColors val="0"/>
        <c:ser>
          <c:idx val="1"/>
          <c:order val="1"/>
          <c:tx>
            <c:v>GHG emissions from deforestation</c:v>
          </c:tx>
          <c:spPr>
            <a:ln>
              <a:noFill/>
            </a:ln>
          </c:spPr>
          <c:marker>
            <c:symbol val="square"/>
            <c:size val="7"/>
            <c:spPr>
              <a:solidFill>
                <a:sysClr val="windowText" lastClr="000000"/>
              </a:solidFill>
              <a:ln>
                <a:noFill/>
              </a:ln>
            </c:spPr>
          </c:marker>
          <c:cat>
            <c:strRef>
              <c:f>Sheet2!$B$103:$B$108</c:f>
              <c:strCache>
                <c:ptCount val="6"/>
                <c:pt idx="0">
                  <c:v>BASE</c:v>
                </c:pt>
                <c:pt idx="1">
                  <c:v>BIOFW</c:v>
                </c:pt>
                <c:pt idx="2">
                  <c:v>MEAT</c:v>
                </c:pt>
                <c:pt idx="3">
                  <c:v>INFRA</c:v>
                </c:pt>
                <c:pt idx="4">
                  <c:v>TECHG</c:v>
                </c:pt>
                <c:pt idx="5">
                  <c:v>REDL</c:v>
                </c:pt>
              </c:strCache>
            </c:strRef>
          </c:cat>
          <c:val>
            <c:numRef>
              <c:f>Sheet2!$D$103:$D$107</c:f>
              <c:numCache>
                <c:formatCode>General</c:formatCode>
                <c:ptCount val="5"/>
                <c:pt idx="0">
                  <c:v>116.38824</c:v>
                </c:pt>
                <c:pt idx="1">
                  <c:v>166.38670000000027</c:v>
                </c:pt>
                <c:pt idx="2">
                  <c:v>143.53412</c:v>
                </c:pt>
                <c:pt idx="3">
                  <c:v>563.00759999999946</c:v>
                </c:pt>
                <c:pt idx="4">
                  <c:v>175.5103</c:v>
                </c:pt>
              </c:numCache>
            </c:numRef>
          </c:val>
          <c:smooth val="0"/>
        </c:ser>
        <c:dLbls>
          <c:showLegendKey val="0"/>
          <c:showVal val="0"/>
          <c:showCatName val="0"/>
          <c:showSerName val="0"/>
          <c:showPercent val="0"/>
          <c:showBubbleSize val="0"/>
        </c:dLbls>
        <c:marker val="1"/>
        <c:smooth val="0"/>
        <c:axId val="797056488"/>
        <c:axId val="797056096"/>
      </c:lineChart>
      <c:catAx>
        <c:axId val="797055312"/>
        <c:scaling>
          <c:orientation val="minMax"/>
        </c:scaling>
        <c:delete val="0"/>
        <c:axPos val="b"/>
        <c:numFmt formatCode="General" sourceLinked="0"/>
        <c:majorTickMark val="out"/>
        <c:minorTickMark val="none"/>
        <c:tickLblPos val="nextTo"/>
        <c:txPr>
          <a:bodyPr/>
          <a:lstStyle/>
          <a:p>
            <a:pPr>
              <a:defRPr lang="en-US"/>
            </a:pPr>
            <a:endParaRPr lang="en-US"/>
          </a:p>
        </c:txPr>
        <c:crossAx val="797055704"/>
        <c:crosses val="autoZero"/>
        <c:auto val="1"/>
        <c:lblAlgn val="ctr"/>
        <c:lblOffset val="100"/>
        <c:noMultiLvlLbl val="0"/>
      </c:catAx>
      <c:valAx>
        <c:axId val="797055704"/>
        <c:scaling>
          <c:orientation val="minMax"/>
        </c:scaling>
        <c:delete val="0"/>
        <c:axPos val="l"/>
        <c:majorGridlines/>
        <c:title>
          <c:tx>
            <c:rich>
              <a:bodyPr rot="-5400000" vert="horz"/>
              <a:lstStyle/>
              <a:p>
                <a:pPr>
                  <a:defRPr lang="en-US"/>
                </a:pPr>
                <a:r>
                  <a:rPr lang="fr-FR"/>
                  <a:t>Mha/year</a:t>
                </a:r>
              </a:p>
            </c:rich>
          </c:tx>
          <c:layout/>
          <c:overlay val="0"/>
        </c:title>
        <c:numFmt formatCode="General" sourceLinked="1"/>
        <c:majorTickMark val="out"/>
        <c:minorTickMark val="none"/>
        <c:tickLblPos val="nextTo"/>
        <c:txPr>
          <a:bodyPr/>
          <a:lstStyle/>
          <a:p>
            <a:pPr>
              <a:defRPr lang="en-US"/>
            </a:pPr>
            <a:endParaRPr lang="en-US"/>
          </a:p>
        </c:txPr>
        <c:crossAx val="797055312"/>
        <c:crosses val="autoZero"/>
        <c:crossBetween val="between"/>
      </c:valAx>
      <c:valAx>
        <c:axId val="797056096"/>
        <c:scaling>
          <c:orientation val="minMax"/>
        </c:scaling>
        <c:delete val="0"/>
        <c:axPos val="r"/>
        <c:title>
          <c:tx>
            <c:rich>
              <a:bodyPr rot="-5400000" vert="horz"/>
              <a:lstStyle/>
              <a:p>
                <a:pPr>
                  <a:defRPr lang="en-US"/>
                </a:pPr>
                <a:r>
                  <a:rPr lang="fr-FR"/>
                  <a:t>MtCO2/year</a:t>
                </a:r>
              </a:p>
            </c:rich>
          </c:tx>
          <c:layout/>
          <c:overlay val="0"/>
        </c:title>
        <c:numFmt formatCode="General" sourceLinked="1"/>
        <c:majorTickMark val="out"/>
        <c:minorTickMark val="none"/>
        <c:tickLblPos val="nextTo"/>
        <c:txPr>
          <a:bodyPr/>
          <a:lstStyle/>
          <a:p>
            <a:pPr>
              <a:defRPr lang="en-US"/>
            </a:pPr>
            <a:endParaRPr lang="en-US"/>
          </a:p>
        </c:txPr>
        <c:crossAx val="797056488"/>
        <c:crosses val="max"/>
        <c:crossBetween val="between"/>
      </c:valAx>
      <c:catAx>
        <c:axId val="797056488"/>
        <c:scaling>
          <c:orientation val="minMax"/>
        </c:scaling>
        <c:delete val="1"/>
        <c:axPos val="t"/>
        <c:numFmt formatCode="General" sourceLinked="1"/>
        <c:majorTickMark val="out"/>
        <c:minorTickMark val="none"/>
        <c:tickLblPos val="none"/>
        <c:crossAx val="797056096"/>
        <c:crosses val="max"/>
        <c:auto val="1"/>
        <c:lblAlgn val="ctr"/>
        <c:lblOffset val="100"/>
        <c:noMultiLvlLbl val="0"/>
      </c:catAx>
    </c:plotArea>
    <c:legend>
      <c:legendPos val="b"/>
      <c:layout/>
      <c:overlay val="0"/>
      <c:txPr>
        <a:bodyPr/>
        <a:lstStyle/>
        <a:p>
          <a:pPr>
            <a:defRPr lang="en-US"/>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C9A86E-9707-4211-9263-0A6D6E4F756E}" type="datetimeFigureOut">
              <a:rPr lang="en-US" smtClean="0"/>
              <a:t>9/10/2014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759570-4663-4DC2-B303-D97A6357C5F5}" type="slidenum">
              <a:rPr lang="en-US" smtClean="0"/>
              <a:t>‹#›</a:t>
            </a:fld>
            <a:endParaRPr lang="en-US"/>
          </a:p>
        </p:txBody>
      </p:sp>
    </p:spTree>
    <p:extLst>
      <p:ext uri="{BB962C8B-B14F-4D97-AF65-F5344CB8AC3E}">
        <p14:creationId xmlns:p14="http://schemas.microsoft.com/office/powerpoint/2010/main" val="25502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9F480-6ABB-4669-B976-4E74954D8252}" type="datetimeFigureOut">
              <a:rPr lang="en-US" smtClean="0"/>
              <a:t>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933A2A-E7F1-40FF-9C70-546E0E00E544}" type="slidenum">
              <a:rPr lang="en-US" smtClean="0"/>
              <a:t>‹#›</a:t>
            </a:fld>
            <a:endParaRPr lang="en-US"/>
          </a:p>
        </p:txBody>
      </p:sp>
    </p:spTree>
    <p:extLst>
      <p:ext uri="{BB962C8B-B14F-4D97-AF65-F5344CB8AC3E}">
        <p14:creationId xmlns:p14="http://schemas.microsoft.com/office/powerpoint/2010/main" val="148948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443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pitchFamily="34" charset="0"/>
                <a:cs typeface="Calibri" pitchFamily="34" charset="0"/>
              </a:rPr>
              <a:t>Baseline:</a:t>
            </a:r>
            <a:r>
              <a:rPr lang="en-US" sz="1200" baseline="0" dirty="0" smtClean="0">
                <a:latin typeface="Calibri" pitchFamily="34" charset="0"/>
                <a:cs typeface="Calibri" pitchFamily="34" charset="0"/>
              </a:rPr>
              <a:t> </a:t>
            </a:r>
            <a:r>
              <a:rPr lang="en-US" sz="1200" dirty="0" smtClean="0">
                <a:latin typeface="Calibri" pitchFamily="34" charset="0"/>
                <a:cs typeface="Calibri" pitchFamily="34" charset="0"/>
              </a:rPr>
              <a:t>Total area deforested due to agriculture is around 0.3 million hectares per year between 2000 and 2030</a:t>
            </a:r>
          </a:p>
          <a:p>
            <a:r>
              <a:rPr lang="en-US" sz="1200" dirty="0" smtClean="0">
                <a:latin typeface="Calibri" pitchFamily="34" charset="0"/>
                <a:cs typeface="Calibri" pitchFamily="34" charset="0"/>
              </a:rPr>
              <a:t>close to the historical rate of deforestation over 1990-2000 (OFAC), 0.1 million hectares per year are deforested due to fuel wood,</a:t>
            </a:r>
          </a:p>
          <a:p>
            <a:r>
              <a:rPr lang="en-US" sz="1200" dirty="0" smtClean="0">
                <a:latin typeface="Calibri" pitchFamily="34" charset="0"/>
                <a:cs typeface="Calibri" pitchFamily="34" charset="0"/>
              </a:rPr>
              <a:t>4% of the globally deforested area and 6% of CO2 emissions from deforestation come from Congo Basin </a:t>
            </a:r>
          </a:p>
          <a:p>
            <a:endParaRPr lang="en-US" sz="1200" dirty="0" smtClean="0">
              <a:latin typeface="Calibri" pitchFamily="34" charset="0"/>
              <a:cs typeface="Calibri" pitchFamily="34" charset="0"/>
            </a:endParaRPr>
          </a:p>
          <a:p>
            <a:r>
              <a:rPr lang="en-US" sz="2400" dirty="0" smtClean="0"/>
              <a:t>Deforestation increases in the Congo Basin when:</a:t>
            </a:r>
          </a:p>
          <a:p>
            <a:pPr lvl="2"/>
            <a:r>
              <a:rPr lang="en-US" dirty="0" smtClean="0"/>
              <a:t>Import prices increase more than domestic prices</a:t>
            </a:r>
          </a:p>
          <a:p>
            <a:pPr lvl="2"/>
            <a:r>
              <a:rPr lang="en-US" dirty="0" smtClean="0"/>
              <a:t>Lower domestic prices increase local demand and foreign demand or Congo basin products</a:t>
            </a:r>
          </a:p>
          <a:p>
            <a:endParaRPr lang="en-US" sz="1200" dirty="0" smtClean="0">
              <a:latin typeface="Calibri" pitchFamily="34" charset="0"/>
              <a:cs typeface="Calibri" pitchFamily="34" charset="0"/>
            </a:endParaRPr>
          </a:p>
          <a:p>
            <a:endParaRPr lang="en-US" dirty="0"/>
          </a:p>
        </p:txBody>
      </p:sp>
      <p:sp>
        <p:nvSpPr>
          <p:cNvPr id="4" name="Espace réservé du numéro de diapositive 3"/>
          <p:cNvSpPr>
            <a:spLocks noGrp="1"/>
          </p:cNvSpPr>
          <p:nvPr>
            <p:ph type="sldNum" sz="quarter" idx="10"/>
          </p:nvPr>
        </p:nvSpPr>
        <p:spPr/>
        <p:txBody>
          <a:bodyPr/>
          <a:lstStyle/>
          <a:p>
            <a:fld id="{BC6BAB05-D579-4B57-803B-89E0D97748B1}" type="slidenum">
              <a:rPr lang="en-US" smtClean="0"/>
              <a:pPr/>
              <a:t>15</a:t>
            </a:fld>
            <a:endParaRPr lang="en-US"/>
          </a:p>
        </p:txBody>
      </p:sp>
    </p:spTree>
    <p:extLst>
      <p:ext uri="{BB962C8B-B14F-4D97-AF65-F5344CB8AC3E}">
        <p14:creationId xmlns:p14="http://schemas.microsoft.com/office/powerpoint/2010/main" val="417819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928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So far we have more than 1000 users registered in more than 120 countries. And these numbers keep increasing! From these users (or who we term the ‘crowd’), we have gather more than 200,000 validation points. The map shows a plot of these validation points according to one of the pieces of information that we have asked users to input, i.e. human impact. Human impact as a percentage is simply how much humans have modified the earth’s surface so an untouched forest would have 0% human impact while the central downtown core of any city, with its paved surfaces and tall buildings would have 100% human impact. Using volunteers, we have essentially created the first map of human impact that clearly shows reasonable global patterns. We could also plot this by land cover.</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A9F97F-3B6A-4ED6-B5F0-B625AD1BC7E8}" type="slidenum">
              <a:rPr lang="en-US" smtClean="0"/>
              <a:pPr/>
              <a:t>23</a:t>
            </a:fld>
            <a:endParaRPr lang="en-US" smtClean="0"/>
          </a:p>
        </p:txBody>
      </p:sp>
    </p:spTree>
    <p:extLst>
      <p:ext uri="{BB962C8B-B14F-4D97-AF65-F5344CB8AC3E}">
        <p14:creationId xmlns:p14="http://schemas.microsoft.com/office/powerpoint/2010/main" val="54233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59BA3C5-4385-41ED-B8D4-19CF3DD9907E}" type="slidenum">
              <a:rPr lang="en-US" smtClean="0"/>
              <a:pPr/>
              <a:t>24</a:t>
            </a:fld>
            <a:endParaRPr lang="en-US" smtClean="0"/>
          </a:p>
        </p:txBody>
      </p:sp>
    </p:spTree>
    <p:extLst>
      <p:ext uri="{BB962C8B-B14F-4D97-AF65-F5344CB8AC3E}">
        <p14:creationId xmlns:p14="http://schemas.microsoft.com/office/powerpoint/2010/main" val="3698317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1E4312B2-5599-4BAB-9629-F8FF3E2D26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356F685-8D31-4F3D-8A52-5F9F92A1AC1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fr-FR" smtClean="0"/>
              <a:t>Modifiez le style du titre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fr-FR" smtClean="0"/>
              <a:t>Modifiez le style des sous-titres du masque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5F6694AA-2A09-4281-A0AC-055865A5D50D}" type="slidenum">
              <a:rPr lang="en-US" smtClean="0"/>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4114CD66-9604-4305-B5A8-78B29733E3FB}" type="slidenum">
              <a:rPr lang="en-US" smtClean="0"/>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56642101-ADE3-4411-8509-CE09211AA481}" type="slidenum">
              <a:rPr lang="en-US" smtClean="0"/>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30857529-EAD9-48B3-91A9-187C3E17D5BF}" type="slidenum">
              <a:rPr lang="en-US" smtClean="0"/>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87B575DE-90EA-43E8-99E7-C79D7B8D1FF9}" type="slidenum">
              <a:rPr lang="en-US" smtClean="0"/>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F2B785DD-37C5-4445-A386-69E4688B873F}" type="slidenum">
              <a:rPr lang="en-US" smtClean="0"/>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EA2A11DA-FCFA-40A2-8A7C-551411CC873A}" type="slidenum">
              <a:rPr lang="en-US" smtClean="0"/>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2AA39C79-261A-4A22-ACC0-31F52339D5E6}" type="slidenum">
              <a:rPr lang="en-US" smtClean="0"/>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332F412E-6CE6-4894-9AD8-4FECDCDD323A}" type="slidenum">
              <a:rPr lang="en-US" smtClean="0"/>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3165EA59-A23C-4E7E-9995-208EA4FE05B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fr-FR" smtClean="0"/>
              <a:t>Modifiez le style des sous-titres du masque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smtClean="0"/>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smtClean="0"/>
              <a:pPr>
                <a:defRPr/>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smtClean="0"/>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smtClean="0"/>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smtClean="0"/>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smtClean="0"/>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smtClean="0"/>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smtClean="0"/>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4114CD66-9604-4305-B5A8-78B29733E3F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000">
                <a:solidFill>
                  <a:schemeClr val="accent1">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717032"/>
            <a:ext cx="6627812" cy="1752600"/>
          </a:xfrm>
          <a:prstGeom prst="rect">
            <a:avLst/>
          </a:prstGeom>
        </p:spPr>
        <p:txBody>
          <a:bodyPr lIns="457200" rIns="457200"/>
          <a:lstStyle>
            <a:lvl1pPr marL="0" indent="0">
              <a:buFontTx/>
              <a:buNone/>
              <a:defRPr sz="2800">
                <a:solidFill>
                  <a:schemeClr val="accent6">
                    <a:lumMod val="75000"/>
                  </a:schemeClr>
                </a:solidFill>
                <a:latin typeface="Calibri" pitchFamily="34" charset="0"/>
                <a:cs typeface="Calibri" pitchFamily="34" charset="0"/>
              </a:defRPr>
            </a:lvl1pPr>
          </a:lstStyle>
          <a:p>
            <a:r>
              <a:rPr lang="fr-FR" smtClean="0"/>
              <a:t>Modifiez le style des sous-titres du masque</a:t>
            </a:r>
            <a:endParaRPr lang="en-US" dirty="0"/>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684213" y="1556792"/>
            <a:ext cx="7997825" cy="4569371"/>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kumimoji="0" lang="fr-FR" sz="2600" b="0" i="0" u="none" strike="noStrike" kern="1200" cap="none" spc="0" normalizeH="0" baseline="0" noProof="0">
                <a:ln>
                  <a:noFill/>
                </a:ln>
                <a:solidFill>
                  <a:prstClr val="black"/>
                </a:solidFill>
                <a:effectLst/>
                <a:uLnTx/>
                <a:uFillTx/>
                <a:latin typeface="Calibri"/>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baseline="0">
                <a:solidFill>
                  <a:schemeClr val="accent1">
                    <a:lumMod val="25000"/>
                  </a:schemeClr>
                </a:solidFill>
                <a:latin typeface="Calibri" pitchFamily="34" charset="0"/>
                <a:cs typeface="Calibri" pitchFamily="34" charset="0"/>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a:solidFill>
                  <a:schemeClr val="accent1">
                    <a:lumMod val="25000"/>
                  </a:schemeClr>
                </a:solidFill>
                <a:latin typeface="Calibri" pitchFamily="34" charset="0"/>
                <a:cs typeface="Calibri" pitchFamily="34" charset="0"/>
              </a:defRPr>
            </a:lvl3pPr>
            <a:lvl4pPr marL="868363" marR="0" indent="0" algn="l" defTabSz="914400" rtl="0" eaLnBrk="1" fontAlgn="base" latinLnBrk="0" hangingPunct="1">
              <a:lnSpc>
                <a:spcPct val="100000"/>
              </a:lnSpc>
              <a:spcBef>
                <a:spcPts val="400"/>
              </a:spcBef>
              <a:spcAft>
                <a:spcPct val="0"/>
              </a:spcAft>
              <a:buClr>
                <a:srgbClr val="8BA2B4"/>
              </a:buClr>
              <a:buSzPct val="70000"/>
              <a:buFont typeface="Wingdings" pitchFamily="2" charset="2"/>
              <a:buNone/>
              <a:tabLst/>
              <a:defRPr>
                <a:solidFill>
                  <a:schemeClr val="accent1">
                    <a:lumMod val="50000"/>
                  </a:schemeClr>
                </a:solidFill>
                <a:latin typeface="Calibri" pitchFamily="34" charset="0"/>
                <a:cs typeface="Calibri" pitchFamily="34" charset="0"/>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a:latin typeface="Calibri" pitchFamily="34" charset="0"/>
                <a:cs typeface="Calibri" pitchFamily="34" charset="0"/>
              </a:defRPr>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cxnSp>
        <p:nvCxnSpPr>
          <p:cNvPr id="16" name="Connecteur droit 15"/>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
        <p:nvSpPr>
          <p:cNvPr id="18" name="Rectangle 9"/>
          <p:cNvSpPr>
            <a:spLocks noGrp="1" noChangeArrowheads="1"/>
          </p:cNvSpPr>
          <p:nvPr>
            <p:ph type="ftr" sz="quarter" idx="10"/>
          </p:nvPr>
        </p:nvSpPr>
        <p:spPr>
          <a:xfrm>
            <a:off x="3408363" y="6516688"/>
            <a:ext cx="2895600" cy="320675"/>
          </a:xfrm>
          <a:prstGeom prst="rect">
            <a:avLst/>
          </a:prstGeom>
          <a:ln/>
        </p:spPr>
        <p:txBody>
          <a:bodyPr/>
          <a:lstStyle>
            <a:lvl1pPr algn="ctr">
              <a:defRPr>
                <a:latin typeface="Calibri" pitchFamily="34" charset="0"/>
                <a:cs typeface="Calibri" pitchFamily="34" charset="0"/>
              </a:defRPr>
            </a:lvl1pPr>
          </a:lstStyle>
          <a:p>
            <a:pPr>
              <a:defRPr/>
            </a:pPr>
            <a:r>
              <a:rPr lang="en-US" smtClean="0"/>
              <a:t>IAMO Forum "Land use in Transition", 20-22 June 2012, Halle</a:t>
            </a:r>
            <a:endParaRPr lang="en-US" dirty="0"/>
          </a:p>
        </p:txBody>
      </p:sp>
      <p:sp>
        <p:nvSpPr>
          <p:cNvPr id="19" name="Rectangle 10"/>
          <p:cNvSpPr>
            <a:spLocks noGrp="1" noChangeArrowheads="1"/>
          </p:cNvSpPr>
          <p:nvPr>
            <p:ph type="sldNum" sz="quarter" idx="11"/>
          </p:nvPr>
        </p:nvSpPr>
        <p:spPr>
          <a:xfrm>
            <a:off x="604863" y="6516688"/>
            <a:ext cx="2166937" cy="320675"/>
          </a:xfrm>
          <a:prstGeom prst="rect">
            <a:avLst/>
          </a:prstGeom>
          <a:ln/>
        </p:spPr>
        <p:txBody>
          <a:bodyPr/>
          <a:lstStyle>
            <a:lvl1pPr>
              <a:defRPr>
                <a:latin typeface="Calibri" pitchFamily="34" charset="0"/>
                <a:cs typeface="Calibri" pitchFamily="34" charset="0"/>
              </a:defRPr>
            </a:lvl1pPr>
          </a:lstStyle>
          <a:p>
            <a:pPr>
              <a:defRPr/>
            </a:pPr>
            <a:fld id="{56642101-ADE3-4411-8509-CE09211AA48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3" y="1600200"/>
            <a:ext cx="3922712" cy="4525963"/>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5" name="Rectangle 9"/>
          <p:cNvSpPr>
            <a:spLocks noGrp="1" noChangeArrowheads="1"/>
          </p:cNvSpPr>
          <p:nvPr>
            <p:ph type="ftr" sz="quarter" idx="10"/>
          </p:nvPr>
        </p:nvSpPr>
        <p:spPr>
          <a:xfrm>
            <a:off x="3408363" y="6516688"/>
            <a:ext cx="2895600" cy="320675"/>
          </a:xfrm>
          <a:prstGeom prst="rect">
            <a:avLst/>
          </a:prstGeom>
          <a:ln/>
        </p:spPr>
        <p:txBody>
          <a:bodyPr/>
          <a:lstStyle>
            <a:lvl1pPr algn="ctr">
              <a:defRPr>
                <a:latin typeface="Calibri" pitchFamily="34" charset="0"/>
                <a:cs typeface="Calibri" pitchFamily="34" charset="0"/>
              </a:defRPr>
            </a:lvl1pPr>
          </a:lstStyle>
          <a:p>
            <a:pPr>
              <a:defRPr/>
            </a:pPr>
            <a:r>
              <a:rPr lang="en-US" smtClean="0"/>
              <a:t>IAMO Forum "Land use in Transition", 20-22 June 2012, Halle</a:t>
            </a:r>
            <a:endParaRPr lang="en-US" dirty="0"/>
          </a:p>
        </p:txBody>
      </p:sp>
      <p:sp>
        <p:nvSpPr>
          <p:cNvPr id="6" name="Rectangle 10"/>
          <p:cNvSpPr>
            <a:spLocks noGrp="1" noChangeArrowheads="1"/>
          </p:cNvSpPr>
          <p:nvPr>
            <p:ph type="sldNum" sz="quarter" idx="11"/>
          </p:nvPr>
        </p:nvSpPr>
        <p:spPr>
          <a:xfrm>
            <a:off x="604863" y="6516688"/>
            <a:ext cx="2166937" cy="320675"/>
          </a:xfrm>
          <a:prstGeom prst="rect">
            <a:avLst/>
          </a:prstGeom>
          <a:ln/>
        </p:spPr>
        <p:txBody>
          <a:bodyPr/>
          <a:lstStyle>
            <a:lvl1pPr>
              <a:defRPr>
                <a:latin typeface="Calibri" pitchFamily="34" charset="0"/>
                <a:cs typeface="Calibri" pitchFamily="34" charset="0"/>
              </a:defRPr>
            </a:lvl1pPr>
          </a:lstStyle>
          <a:p>
            <a:pPr>
              <a:defRPr/>
            </a:pPr>
            <a:fld id="{56642101-ADE3-4411-8509-CE09211AA481}" type="slidenum">
              <a:rPr lang="en-US" smtClean="0"/>
              <a:pPr>
                <a:defRPr/>
              </a:pPr>
              <a:t>‹#›</a:t>
            </a:fld>
            <a:endParaRPr lang="en-US" dirty="0"/>
          </a:p>
        </p:txBody>
      </p:sp>
      <p:sp>
        <p:nvSpPr>
          <p:cNvPr id="7"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9" name="Content Placeholder 2"/>
          <p:cNvSpPr>
            <a:spLocks noGrp="1"/>
          </p:cNvSpPr>
          <p:nvPr>
            <p:ph sz="half" idx="12"/>
          </p:nvPr>
        </p:nvSpPr>
        <p:spPr>
          <a:xfrm>
            <a:off x="4753744" y="1598245"/>
            <a:ext cx="3922712" cy="4525963"/>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cxnSp>
        <p:nvCxnSpPr>
          <p:cNvPr id="10" name="Connecteur droit 9"/>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535113"/>
            <a:ext cx="3919254" cy="639762"/>
          </a:xfrm>
          <a:prstGeom prst="rect">
            <a:avLst/>
          </a:prstGeom>
        </p:spPr>
        <p:txBody>
          <a:bodyPr anchor="b"/>
          <a:lstStyle>
            <a:lvl1pPr marL="0" indent="0">
              <a:buNone/>
              <a:defRPr sz="2400" b="1">
                <a:solidFill>
                  <a:schemeClr val="accent5">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756935" y="1535113"/>
            <a:ext cx="3929865" cy="639762"/>
          </a:xfrm>
          <a:prstGeom prst="rect">
            <a:avLst/>
          </a:prstGeom>
        </p:spPr>
        <p:txBody>
          <a:bodyPr anchor="b"/>
          <a:lstStyle>
            <a:lvl1pPr marL="0" indent="0">
              <a:buNone/>
              <a:defRPr sz="2400" b="1">
                <a:solidFill>
                  <a:schemeClr val="accent1">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8"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30857529-EAD9-48B3-91A9-187C3E17D5BF}" type="slidenum">
              <a:rPr lang="en-US" smtClean="0"/>
              <a:pPr>
                <a:defRPr/>
              </a:pPr>
              <a:t>‹#›</a:t>
            </a:fld>
            <a:endParaRPr lang="en-US" dirty="0"/>
          </a:p>
        </p:txBody>
      </p:sp>
      <p:sp>
        <p:nvSpPr>
          <p:cNvPr id="9" name="Content Placeholder 2"/>
          <p:cNvSpPr>
            <a:spLocks noGrp="1"/>
          </p:cNvSpPr>
          <p:nvPr>
            <p:ph sz="half" idx="12"/>
          </p:nvPr>
        </p:nvSpPr>
        <p:spPr>
          <a:xfrm>
            <a:off x="684213" y="2204864"/>
            <a:ext cx="3922712" cy="3921299"/>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0"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1" name="Content Placeholder 2"/>
          <p:cNvSpPr>
            <a:spLocks noGrp="1"/>
          </p:cNvSpPr>
          <p:nvPr>
            <p:ph sz="half" idx="13"/>
          </p:nvPr>
        </p:nvSpPr>
        <p:spPr>
          <a:xfrm>
            <a:off x="4753744" y="2204864"/>
            <a:ext cx="3922712" cy="3919344"/>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cxnSp>
        <p:nvCxnSpPr>
          <p:cNvPr id="12" name="Connecteur droit 11"/>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4"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87B575DE-90EA-43E8-99E7-C79D7B8D1FF9}" type="slidenum">
              <a:rPr lang="en-US" smtClean="0"/>
              <a:pPr>
                <a:defRPr/>
              </a:pPr>
              <a:t>‹#›</a:t>
            </a:fld>
            <a:endParaRPr lang="en-US" dirty="0"/>
          </a:p>
        </p:txBody>
      </p:sp>
      <p:sp>
        <p:nvSpPr>
          <p:cNvPr id="5"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cxnSp>
        <p:nvCxnSpPr>
          <p:cNvPr id="6" name="Connecteur droit 5"/>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3"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F2B785DD-37C5-4445-A386-69E4688B873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EA2A11DA-FCFA-40A2-8A7C-551411CC873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2AA39C79-261A-4A22-ACC0-31F52339D5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332F412E-6CE6-4894-9AD8-4FECDCDD323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3165EA59-A23C-4E7E-9995-208EA4FE05B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56642101-ADE3-4411-8509-CE09211AA48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898525" y="269875"/>
            <a:ext cx="7916863" cy="1143000"/>
          </a:xfrm>
          <a:prstGeom prst="rect">
            <a:avLst/>
          </a:prstGeom>
        </p:spPr>
        <p:txBody>
          <a:bodyPr/>
          <a:lstStyle>
            <a:lvl1pPr algn="ctr" rtl="0" eaLnBrk="1" fontAlgn="base" hangingPunct="1">
              <a:spcBef>
                <a:spcPct val="0"/>
              </a:spcBef>
              <a:spcAft>
                <a:spcPct val="0"/>
              </a:spcAft>
              <a:defRPr lang="en-US" sz="4000" b="1" baseline="0" dirty="0">
                <a:solidFill>
                  <a:srgbClr val="0070C0"/>
                </a:solidFill>
                <a:latin typeface="+mn-lt"/>
                <a:ea typeface="+mj-ea"/>
                <a:cs typeface="Times New Roman" pitchFamily="18" charset="0"/>
              </a:defRPr>
            </a:lvl1pPr>
          </a:lstStyle>
          <a:p>
            <a:r>
              <a:rPr lang="fr-FR" smtClean="0"/>
              <a:t>Modifiez le style du titre</a:t>
            </a:r>
            <a:endParaRPr lang="en-US" dirty="0"/>
          </a:p>
        </p:txBody>
      </p:sp>
      <p:sp>
        <p:nvSpPr>
          <p:cNvPr id="3" name="Espace réservé du texte 2"/>
          <p:cNvSpPr>
            <a:spLocks noGrp="1"/>
          </p:cNvSpPr>
          <p:nvPr>
            <p:ph type="body" sz="half" idx="1"/>
          </p:nvPr>
        </p:nvSpPr>
        <p:spPr>
          <a:xfrm>
            <a:off x="898525" y="1600200"/>
            <a:ext cx="7916863" cy="21859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Espace réservé du contenu 3"/>
          <p:cNvSpPr>
            <a:spLocks noGrp="1"/>
          </p:cNvSpPr>
          <p:nvPr>
            <p:ph sz="half" idx="2"/>
          </p:nvPr>
        </p:nvSpPr>
        <p:spPr>
          <a:xfrm>
            <a:off x="898525" y="3938588"/>
            <a:ext cx="7916863" cy="2187575"/>
          </a:xfrm>
          <a:prstGeom prst="rect">
            <a:avLst/>
          </a:prstGeom>
        </p:spPr>
        <p:txBody>
          <a:bodyPr/>
          <a:lstStyle>
            <a:lvl1pPr>
              <a:defRPr lang="en-US" sz="2400" dirty="0" smtClean="0">
                <a:solidFill>
                  <a:schemeClr val="tx1"/>
                </a:solidFill>
                <a:latin typeface="Adobe Garamond Pro" pitchFamily="18" charset="0"/>
                <a:ea typeface="+mn-ea"/>
                <a:cs typeface="Times New Roman" pitchFamily="18" charset="0"/>
              </a:defRPr>
            </a:lvl1pPr>
            <a:lvl2pPr>
              <a:defRPr lang="en-US" sz="2000" dirty="0" smtClean="0">
                <a:solidFill>
                  <a:schemeClr val="tx1"/>
                </a:solidFill>
                <a:latin typeface="Adobe Garamond Pro" pitchFamily="18" charset="0"/>
              </a:defRPr>
            </a:lvl2pPr>
            <a:lvl3pPr>
              <a:defRPr lang="en-US" sz="1800" dirty="0" smtClean="0">
                <a:solidFill>
                  <a:schemeClr val="tx1"/>
                </a:solidFill>
                <a:latin typeface="Adobe Garamond Pro" pitchFamily="18" charset="0"/>
              </a:defRPr>
            </a:lvl3pPr>
            <a:lvl4pPr>
              <a:defRPr lang="en-US" sz="1600" dirty="0" smtClean="0">
                <a:solidFill>
                  <a:schemeClr val="tx1"/>
                </a:solidFill>
                <a:latin typeface="Adobe Garamond Pro" pitchFamily="18" charset="0"/>
              </a:defRPr>
            </a:lvl4pPr>
            <a:lvl5pPr>
              <a:defRPr lang="en-US" sz="1600" dirty="0">
                <a:solidFill>
                  <a:schemeClr val="tx1"/>
                </a:solidFill>
                <a:latin typeface="Adobe Garamond Pro" pitchFamily="18"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Espace réservé de la date 4"/>
          <p:cNvSpPr>
            <a:spLocks noGrp="1"/>
          </p:cNvSpPr>
          <p:nvPr>
            <p:ph type="dt" sz="half" idx="10"/>
          </p:nvPr>
        </p:nvSpPr>
        <p:spPr>
          <a:xfrm>
            <a:off x="898525" y="6245225"/>
            <a:ext cx="2133600" cy="476250"/>
          </a:xfrm>
          <a:prstGeom prst="rect">
            <a:avLst/>
          </a:prstGeom>
        </p:spPr>
        <p:txBody>
          <a:bodyPr/>
          <a:lstStyle>
            <a:lvl1pPr>
              <a:defRPr/>
            </a:lvl1pPr>
          </a:lstStyle>
          <a:p>
            <a:r>
              <a:rPr lang="fr-FR" smtClean="0"/>
              <a:t>19/06/2012</a:t>
            </a:r>
            <a:endParaRPr lang="en-US"/>
          </a:p>
        </p:txBody>
      </p:sp>
      <p:sp>
        <p:nvSpPr>
          <p:cNvPr id="6" name="Espace réservé du pied de page 5"/>
          <p:cNvSpPr>
            <a:spLocks noGrp="1"/>
          </p:cNvSpPr>
          <p:nvPr>
            <p:ph type="ftr" sz="quarter" idx="11"/>
          </p:nvPr>
        </p:nvSpPr>
        <p:spPr>
          <a:xfrm>
            <a:off x="3408363" y="6245225"/>
            <a:ext cx="2895600" cy="476250"/>
          </a:xfrm>
          <a:prstGeom prst="rect">
            <a:avLst/>
          </a:prstGeom>
        </p:spPr>
        <p:txBody>
          <a:bodyPr/>
          <a:lstStyle>
            <a:lvl1pPr>
              <a:defRPr/>
            </a:lvl1pPr>
          </a:lstStyle>
          <a:p>
            <a:r>
              <a:rPr lang="en-US" smtClean="0"/>
              <a:t>IAMO Forum "Land use in Transition", 20-22 June 2012, Halle</a:t>
            </a:r>
            <a:endParaRPr lang="en-US"/>
          </a:p>
        </p:txBody>
      </p:sp>
      <p:sp>
        <p:nvSpPr>
          <p:cNvPr id="7" name="Espace réservé du numéro de diapositive 6"/>
          <p:cNvSpPr>
            <a:spLocks noGrp="1"/>
          </p:cNvSpPr>
          <p:nvPr>
            <p:ph type="sldNum" sz="quarter" idx="12"/>
          </p:nvPr>
        </p:nvSpPr>
        <p:spPr>
          <a:xfrm>
            <a:off x="6681788" y="6245225"/>
            <a:ext cx="2133600" cy="476250"/>
          </a:xfrm>
          <a:prstGeom prst="rect">
            <a:avLst/>
          </a:prstGeom>
        </p:spPr>
        <p:txBody>
          <a:bodyPr/>
          <a:lstStyle>
            <a:lvl1pPr>
              <a:defRPr/>
            </a:lvl1pPr>
          </a:lstStyle>
          <a:p>
            <a:fld id="{071DB7EE-D915-40F2-B40D-0D8428D80D77}" type="slidenum">
              <a:rPr lang="en-US"/>
              <a:pPr/>
              <a:t>‹#›</a:t>
            </a:fld>
            <a:endParaRPr lang="en-US"/>
          </a:p>
        </p:txBody>
      </p:sp>
    </p:spTree>
    <p:extLst>
      <p:ext uri="{BB962C8B-B14F-4D97-AF65-F5344CB8AC3E}">
        <p14:creationId xmlns:p14="http://schemas.microsoft.com/office/powerpoint/2010/main" val="811358928"/>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fr-FR" smtClean="0"/>
              <a:t>Modifiez le style du titre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fr-FR" smtClean="0"/>
              <a:t>Modifiez le style des sous-titres du masque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5" name="Rectangle 17"/>
          <p:cNvSpPr>
            <a:spLocks noGrp="1" noChangeArrowheads="1"/>
          </p:cNvSpPr>
          <p:nvPr>
            <p:ph type="sldNum" sz="quarter" idx="11"/>
          </p:nvPr>
        </p:nvSpPr>
        <p:spPr>
          <a:ln/>
        </p:spPr>
        <p:txBody>
          <a:bodyPr/>
          <a:lstStyle>
            <a:lvl1pPr>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6" name="Rectangle 17"/>
          <p:cNvSpPr>
            <a:spLocks noGrp="1" noChangeArrowheads="1"/>
          </p:cNvSpPr>
          <p:nvPr>
            <p:ph type="sldNum" sz="quarter" idx="11"/>
          </p:nvPr>
        </p:nvSpPr>
        <p:spPr>
          <a:ln/>
        </p:spPr>
        <p:txBody>
          <a:bodyPr/>
          <a:lstStyle>
            <a:lvl1pPr>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8" name="Rectangle 17"/>
          <p:cNvSpPr>
            <a:spLocks noGrp="1" noChangeArrowheads="1"/>
          </p:cNvSpPr>
          <p:nvPr>
            <p:ph type="sldNum" sz="quarter" idx="11"/>
          </p:nvPr>
        </p:nvSpPr>
        <p:spPr>
          <a:ln/>
        </p:spPr>
        <p:txBody>
          <a:bodyPr/>
          <a:lstStyle>
            <a:lvl1pPr>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4" name="Rectangle 17"/>
          <p:cNvSpPr>
            <a:spLocks noGrp="1" noChangeArrowheads="1"/>
          </p:cNvSpPr>
          <p:nvPr>
            <p:ph type="sldNum" sz="quarter" idx="11"/>
          </p:nvPr>
        </p:nvSpPr>
        <p:spPr>
          <a:ln/>
        </p:spPr>
        <p:txBody>
          <a:bodyPr/>
          <a:lstStyle>
            <a:lvl1pPr>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3" name="Rectangle 17"/>
          <p:cNvSpPr>
            <a:spLocks noGrp="1" noChangeArrowheads="1"/>
          </p:cNvSpPr>
          <p:nvPr>
            <p:ph type="sldNum" sz="quarter" idx="11"/>
          </p:nvPr>
        </p:nvSpPr>
        <p:spPr>
          <a:ln/>
        </p:spPr>
        <p:txBody>
          <a:bodyPr/>
          <a:lstStyle>
            <a:lvl1pPr>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6" name="Rectangle 17"/>
          <p:cNvSpPr>
            <a:spLocks noGrp="1" noChangeArrowheads="1"/>
          </p:cNvSpPr>
          <p:nvPr>
            <p:ph type="sldNum" sz="quarter" idx="11"/>
          </p:nvPr>
        </p:nvSpPr>
        <p:spPr>
          <a:ln/>
        </p:spPr>
        <p:txBody>
          <a:bodyPr/>
          <a:lstStyle>
            <a:lvl1pPr>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6" name="Rectangle 17"/>
          <p:cNvSpPr>
            <a:spLocks noGrp="1" noChangeArrowheads="1"/>
          </p:cNvSpPr>
          <p:nvPr>
            <p:ph type="sldNum" sz="quarter" idx="11"/>
          </p:nvPr>
        </p:nvSpPr>
        <p:spPr>
          <a:ln/>
        </p:spPr>
        <p:txBody>
          <a:bodyPr/>
          <a:lstStyle>
            <a:lvl1pPr>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5" name="Rectangle 17"/>
          <p:cNvSpPr>
            <a:spLocks noGrp="1" noChangeArrowheads="1"/>
          </p:cNvSpPr>
          <p:nvPr>
            <p:ph type="sldNum" sz="quarter" idx="11"/>
          </p:nvPr>
        </p:nvSpPr>
        <p:spPr>
          <a:ln/>
        </p:spPr>
        <p:txBody>
          <a:bodyPr/>
          <a:lstStyle>
            <a:lvl1pPr>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5" name="Rectangle 17"/>
          <p:cNvSpPr>
            <a:spLocks noGrp="1" noChangeArrowheads="1"/>
          </p:cNvSpPr>
          <p:nvPr>
            <p:ph type="sldNum" sz="quarter" idx="11"/>
          </p:nvPr>
        </p:nvSpPr>
        <p:spPr>
          <a:ln/>
        </p:spPr>
        <p:txBody>
          <a:bodyPr/>
          <a:lstStyle>
            <a:lvl1pPr>
              <a:defRPr/>
            </a:lvl1pPr>
          </a:lstStyle>
          <a:p>
            <a:fld id="{D7232432-32A9-4F5B-B467-2D0AA899B3DD}" type="slidenum">
              <a:rPr lang="fr-FR" smtClean="0"/>
              <a:t>‹#›</a:t>
            </a:fld>
            <a:endParaRPr lang="fr-FR"/>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898525" y="269875"/>
            <a:ext cx="7916863" cy="1143000"/>
          </a:xfrm>
        </p:spPr>
        <p:txBody>
          <a:bodyPr/>
          <a:lstStyle>
            <a:lvl1pPr algn="ctr" rtl="0" eaLnBrk="1" fontAlgn="base" hangingPunct="1">
              <a:spcBef>
                <a:spcPct val="0"/>
              </a:spcBef>
              <a:spcAft>
                <a:spcPct val="0"/>
              </a:spcAft>
              <a:defRPr lang="en-US" sz="4000" b="1" baseline="0" dirty="0">
                <a:solidFill>
                  <a:srgbClr val="0070C0"/>
                </a:solidFill>
                <a:latin typeface="+mn-lt"/>
                <a:ea typeface="+mj-ea"/>
                <a:cs typeface="Times New Roman" pitchFamily="18" charset="0"/>
              </a:defRPr>
            </a:lvl1pPr>
          </a:lstStyle>
          <a:p>
            <a:r>
              <a:rPr lang="fr-FR" smtClean="0"/>
              <a:t>Modifiez le style du titre</a:t>
            </a:r>
            <a:endParaRPr lang="en-US" dirty="0"/>
          </a:p>
        </p:txBody>
      </p:sp>
      <p:sp>
        <p:nvSpPr>
          <p:cNvPr id="3" name="Espace réservé du texte 2"/>
          <p:cNvSpPr>
            <a:spLocks noGrp="1"/>
          </p:cNvSpPr>
          <p:nvPr>
            <p:ph type="body" sz="half" idx="1"/>
          </p:nvPr>
        </p:nvSpPr>
        <p:spPr>
          <a:xfrm>
            <a:off x="898525" y="1600200"/>
            <a:ext cx="7916863" cy="21859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Espace réservé du contenu 3"/>
          <p:cNvSpPr>
            <a:spLocks noGrp="1"/>
          </p:cNvSpPr>
          <p:nvPr>
            <p:ph sz="half" idx="2"/>
          </p:nvPr>
        </p:nvSpPr>
        <p:spPr>
          <a:xfrm>
            <a:off x="898525" y="3938588"/>
            <a:ext cx="7916863" cy="2187575"/>
          </a:xfrm>
        </p:spPr>
        <p:txBody>
          <a:bodyPr/>
          <a:lstStyle>
            <a:lvl1pPr>
              <a:defRPr lang="en-US" sz="2400" dirty="0" smtClean="0">
                <a:solidFill>
                  <a:schemeClr val="tx1"/>
                </a:solidFill>
                <a:latin typeface="Adobe Garamond Pro" pitchFamily="18" charset="0"/>
                <a:ea typeface="+mn-ea"/>
                <a:cs typeface="Times New Roman" pitchFamily="18" charset="0"/>
              </a:defRPr>
            </a:lvl1pPr>
            <a:lvl2pPr>
              <a:defRPr lang="en-US" sz="2000" dirty="0" smtClean="0">
                <a:solidFill>
                  <a:schemeClr val="tx1"/>
                </a:solidFill>
                <a:latin typeface="Adobe Garamond Pro" pitchFamily="18" charset="0"/>
              </a:defRPr>
            </a:lvl2pPr>
            <a:lvl3pPr>
              <a:defRPr lang="en-US" sz="1800" dirty="0" smtClean="0">
                <a:solidFill>
                  <a:schemeClr val="tx1"/>
                </a:solidFill>
                <a:latin typeface="Adobe Garamond Pro" pitchFamily="18" charset="0"/>
              </a:defRPr>
            </a:lvl3pPr>
            <a:lvl4pPr>
              <a:defRPr lang="en-US" sz="1600" dirty="0" smtClean="0">
                <a:solidFill>
                  <a:schemeClr val="tx1"/>
                </a:solidFill>
                <a:latin typeface="Adobe Garamond Pro" pitchFamily="18" charset="0"/>
              </a:defRPr>
            </a:lvl4pPr>
            <a:lvl5pPr>
              <a:defRPr lang="en-US" sz="1600" dirty="0">
                <a:solidFill>
                  <a:schemeClr val="tx1"/>
                </a:solidFill>
                <a:latin typeface="Adobe Garamond Pro" pitchFamily="18"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Espace réservé de la date 4"/>
          <p:cNvSpPr>
            <a:spLocks noGrp="1"/>
          </p:cNvSpPr>
          <p:nvPr>
            <p:ph type="dt" sz="half" idx="10"/>
          </p:nvPr>
        </p:nvSpPr>
        <p:spPr>
          <a:xfrm>
            <a:off x="898525" y="6245225"/>
            <a:ext cx="2133600" cy="476250"/>
          </a:xfrm>
          <a:prstGeom prst="rect">
            <a:avLst/>
          </a:prstGeom>
        </p:spPr>
        <p:txBody>
          <a:bodyPr/>
          <a:lstStyle>
            <a:lvl1pPr>
              <a:defRPr/>
            </a:lvl1pPr>
          </a:lstStyle>
          <a:p>
            <a:r>
              <a:rPr lang="fr-FR" smtClean="0"/>
              <a:t>19/06/2012</a:t>
            </a:r>
            <a:endParaRPr lang="en-US"/>
          </a:p>
        </p:txBody>
      </p:sp>
      <p:sp>
        <p:nvSpPr>
          <p:cNvPr id="6" name="Espace réservé du pied de page 5"/>
          <p:cNvSpPr>
            <a:spLocks noGrp="1"/>
          </p:cNvSpPr>
          <p:nvPr>
            <p:ph type="ftr" sz="quarter" idx="11"/>
          </p:nvPr>
        </p:nvSpPr>
        <p:spPr>
          <a:xfrm>
            <a:off x="3408363" y="6245225"/>
            <a:ext cx="2895600" cy="476250"/>
          </a:xfrm>
        </p:spPr>
        <p:txBody>
          <a:bodyPr/>
          <a:lstStyle>
            <a:lvl1pPr>
              <a:defRPr/>
            </a:lvl1pPr>
          </a:lstStyle>
          <a:p>
            <a:r>
              <a:rPr lang="en-US" smtClean="0"/>
              <a:t>IAMO Forum "Land use in Transition", 20-22 June 2012, Halle</a:t>
            </a:r>
            <a:endParaRPr lang="en-US"/>
          </a:p>
        </p:txBody>
      </p:sp>
      <p:sp>
        <p:nvSpPr>
          <p:cNvPr id="7" name="Espace réservé du numéro de diapositive 6"/>
          <p:cNvSpPr>
            <a:spLocks noGrp="1"/>
          </p:cNvSpPr>
          <p:nvPr>
            <p:ph type="sldNum" sz="quarter" idx="12"/>
          </p:nvPr>
        </p:nvSpPr>
        <p:spPr>
          <a:xfrm>
            <a:off x="6681788" y="6245225"/>
            <a:ext cx="2133600" cy="476250"/>
          </a:xfrm>
        </p:spPr>
        <p:txBody>
          <a:bodyPr/>
          <a:lstStyle>
            <a:lvl1pPr>
              <a:defRPr/>
            </a:lvl1pPr>
          </a:lstStyle>
          <a:p>
            <a:fld id="{071DB7EE-D915-40F2-B40D-0D8428D80D77}" type="slidenum">
              <a:rPr lang="en-US"/>
              <a:pPr/>
              <a:t>‹#›</a:t>
            </a:fld>
            <a:endParaRPr lang="en-US"/>
          </a:p>
        </p:txBody>
      </p:sp>
    </p:spTree>
    <p:extLst>
      <p:ext uri="{BB962C8B-B14F-4D97-AF65-F5344CB8AC3E}">
        <p14:creationId xmlns:p14="http://schemas.microsoft.com/office/powerpoint/2010/main" val="81135892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442060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2288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0684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08847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491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000">
                <a:solidFill>
                  <a:schemeClr val="accent1">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717032"/>
            <a:ext cx="6627812" cy="1752600"/>
          </a:xfrm>
          <a:prstGeom prst="rect">
            <a:avLst/>
          </a:prstGeom>
        </p:spPr>
        <p:txBody>
          <a:bodyPr lIns="457200" rIns="457200"/>
          <a:lstStyle>
            <a:lvl1pPr marL="0" indent="0">
              <a:buFontTx/>
              <a:buNone/>
              <a:defRPr sz="2800">
                <a:solidFill>
                  <a:schemeClr val="accent6">
                    <a:lumMod val="75000"/>
                  </a:schemeClr>
                </a:solidFill>
                <a:latin typeface="Calibri" pitchFamily="34" charset="0"/>
                <a:cs typeface="Calibri" pitchFamily="34" charset="0"/>
              </a:defRPr>
            </a:lvl1pPr>
          </a:lstStyle>
          <a:p>
            <a:r>
              <a:rPr lang="fr-FR" smtClean="0"/>
              <a:t>Modifiez le style des sous-titres du masque</a:t>
            </a:r>
            <a:endParaRPr lang="en-US" dirty="0"/>
          </a:p>
        </p:txBody>
      </p:sp>
    </p:spTree>
    <p:extLst>
      <p:ext uri="{BB962C8B-B14F-4D97-AF65-F5344CB8AC3E}">
        <p14:creationId xmlns:p14="http://schemas.microsoft.com/office/powerpoint/2010/main" val="318210222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Modifiez le style du titre</a:t>
            </a:r>
            <a:endParaRPr lang="fr-FR"/>
          </a:p>
        </p:txBody>
      </p:sp>
      <p:sp>
        <p:nvSpPr>
          <p:cNvPr id="28" name="Espace réservé du contenu 27"/>
          <p:cNvSpPr>
            <a:spLocks noGrp="1"/>
          </p:cNvSpPr>
          <p:nvPr>
            <p:ph sz="quarter" idx="13"/>
          </p:nvPr>
        </p:nvSpPr>
        <p:spPr>
          <a:xfrm>
            <a:off x="683568" y="1340768"/>
            <a:ext cx="8065145"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 name="Espace réservé de la date 1"/>
          <p:cNvSpPr>
            <a:spLocks noGrp="1"/>
          </p:cNvSpPr>
          <p:nvPr>
            <p:ph type="dt" sz="half" idx="14"/>
          </p:nvPr>
        </p:nvSpPr>
        <p:spPr>
          <a:xfrm>
            <a:off x="6804248" y="6453336"/>
            <a:ext cx="1872208" cy="365125"/>
          </a:xfrm>
          <a:prstGeom prst="rect">
            <a:avLst/>
          </a:prstGeom>
        </p:spPr>
        <p:txBody>
          <a:bodyPr/>
          <a:lstStyle/>
          <a:p>
            <a:endParaRPr lang="fr-FR">
              <a:solidFill>
                <a:srgbClr val="000000"/>
              </a:solidFill>
            </a:endParaRPr>
          </a:p>
        </p:txBody>
      </p:sp>
      <p:sp>
        <p:nvSpPr>
          <p:cNvPr id="3" name="Espace réservé du pied de page 2"/>
          <p:cNvSpPr>
            <a:spLocks noGrp="1"/>
          </p:cNvSpPr>
          <p:nvPr>
            <p:ph type="ftr" sz="quarter" idx="15"/>
          </p:nvPr>
        </p:nvSpPr>
        <p:spPr/>
        <p:txBody>
          <a:bodyPr/>
          <a:lstStyle/>
          <a:p>
            <a:pPr>
              <a:defRPr/>
            </a:pPr>
            <a:r>
              <a:rPr lang="en-US" dirty="0" err="1" smtClean="0">
                <a:solidFill>
                  <a:srgbClr val="333399">
                    <a:lumMod val="50000"/>
                  </a:srgbClr>
                </a:solidFill>
              </a:rPr>
              <a:t>Havlík</a:t>
            </a:r>
            <a:r>
              <a:rPr lang="en-US" dirty="0" smtClean="0">
                <a:solidFill>
                  <a:srgbClr val="333399">
                    <a:lumMod val="50000"/>
                  </a:srgbClr>
                </a:solidFill>
              </a:rPr>
              <a:t> P. et al.: Livestock in the </a:t>
            </a:r>
            <a:r>
              <a:rPr lang="en-US" dirty="0" err="1" smtClean="0">
                <a:solidFill>
                  <a:srgbClr val="333399">
                    <a:lumMod val="50000"/>
                  </a:srgbClr>
                </a:solidFill>
              </a:rPr>
              <a:t>XXIst</a:t>
            </a:r>
            <a:r>
              <a:rPr lang="en-US" dirty="0" smtClean="0">
                <a:solidFill>
                  <a:srgbClr val="333399">
                    <a:lumMod val="50000"/>
                  </a:srgbClr>
                </a:solidFill>
              </a:rPr>
              <a:t> Century: Alternative Futures </a:t>
            </a:r>
          </a:p>
          <a:p>
            <a:pPr>
              <a:defRPr/>
            </a:pPr>
            <a:r>
              <a:rPr lang="en-US" dirty="0" smtClean="0">
                <a:solidFill>
                  <a:srgbClr val="333399">
                    <a:lumMod val="50000"/>
                  </a:srgbClr>
                </a:solidFill>
              </a:rPr>
              <a:t>Livestock, Climate Change and Food Security Conference, Madrid, May 19-20, 2014</a:t>
            </a:r>
            <a:endParaRPr lang="en-US" dirty="0">
              <a:solidFill>
                <a:srgbClr val="333399">
                  <a:lumMod val="50000"/>
                </a:srgbClr>
              </a:solidFill>
            </a:endParaRPr>
          </a:p>
        </p:txBody>
      </p:sp>
      <p:sp>
        <p:nvSpPr>
          <p:cNvPr id="4" name="Espace réservé du numéro de diapositive 3"/>
          <p:cNvSpPr>
            <a:spLocks noGrp="1"/>
          </p:cNvSpPr>
          <p:nvPr>
            <p:ph type="sldNum" sz="quarter" idx="16"/>
          </p:nvPr>
        </p:nvSpPr>
        <p:spPr/>
        <p:txBody>
          <a:bodyPr/>
          <a:lstStyle/>
          <a:p>
            <a:pPr>
              <a:defRPr/>
            </a:pPr>
            <a:fld id="{71584800-6692-4F7A-844A-C16EE7CAB8D0}"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12743695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8" name="Espace réservé du contenu 17"/>
          <p:cNvSpPr>
            <a:spLocks noGrp="1"/>
          </p:cNvSpPr>
          <p:nvPr>
            <p:ph sz="quarter" idx="10"/>
          </p:nvPr>
        </p:nvSpPr>
        <p:spPr>
          <a:xfrm>
            <a:off x="755650" y="1412875"/>
            <a:ext cx="3888357" cy="468042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9" name="Espace réservé du contenu 17"/>
          <p:cNvSpPr>
            <a:spLocks noGrp="1"/>
          </p:cNvSpPr>
          <p:nvPr>
            <p:ph sz="quarter" idx="11"/>
          </p:nvPr>
        </p:nvSpPr>
        <p:spPr>
          <a:xfrm>
            <a:off x="4860032" y="1412651"/>
            <a:ext cx="3888805" cy="468064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0" name="Espace réservé de la date 19"/>
          <p:cNvSpPr>
            <a:spLocks noGrp="1"/>
          </p:cNvSpPr>
          <p:nvPr>
            <p:ph type="dt" sz="half" idx="12"/>
          </p:nvPr>
        </p:nvSpPr>
        <p:spPr>
          <a:xfrm>
            <a:off x="6804248" y="6453336"/>
            <a:ext cx="1872208" cy="365125"/>
          </a:xfrm>
          <a:prstGeom prst="rect">
            <a:avLst/>
          </a:prstGeom>
        </p:spPr>
        <p:txBody>
          <a:bodyPr/>
          <a:lstStyle/>
          <a:p>
            <a:endParaRPr lang="fr-FR">
              <a:solidFill>
                <a:srgbClr val="000000"/>
              </a:solidFill>
            </a:endParaRPr>
          </a:p>
        </p:txBody>
      </p:sp>
      <p:sp>
        <p:nvSpPr>
          <p:cNvPr id="21" name="Espace réservé du pied de page 20"/>
          <p:cNvSpPr>
            <a:spLocks noGrp="1"/>
          </p:cNvSpPr>
          <p:nvPr>
            <p:ph type="ftr" sz="quarter" idx="13"/>
          </p:nvPr>
        </p:nvSpPr>
        <p:spPr/>
        <p:txBody>
          <a:bodyPr/>
          <a:lstStyle/>
          <a:p>
            <a:pPr>
              <a:defRPr/>
            </a:pPr>
            <a:endParaRPr lang="en-US" dirty="0">
              <a:solidFill>
                <a:srgbClr val="333399">
                  <a:lumMod val="50000"/>
                </a:srgbClr>
              </a:solidFill>
            </a:endParaRPr>
          </a:p>
        </p:txBody>
      </p:sp>
      <p:sp>
        <p:nvSpPr>
          <p:cNvPr id="22" name="Espace réservé du numéro de diapositive 21"/>
          <p:cNvSpPr>
            <a:spLocks noGrp="1"/>
          </p:cNvSpPr>
          <p:nvPr>
            <p:ph type="sldNum" sz="quarter" idx="14"/>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23" name="Titre 2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3915228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87B575DE-90EA-43E8-99E7-C79D7B8D1FF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277070"/>
            <a:ext cx="3919254" cy="639762"/>
          </a:xfrm>
          <a:prstGeom prst="rect">
            <a:avLst/>
          </a:prstGeom>
        </p:spPr>
        <p:txBody>
          <a:bodyPr anchor="b"/>
          <a:lstStyle>
            <a:lvl1pPr marL="0" indent="0">
              <a:buNone/>
              <a:defRPr sz="2400" b="1">
                <a:solidFill>
                  <a:schemeClr val="accent5">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756935" y="1277070"/>
            <a:ext cx="3929865" cy="639762"/>
          </a:xfrm>
          <a:prstGeom prst="rect">
            <a:avLst/>
          </a:prstGeom>
        </p:spPr>
        <p:txBody>
          <a:bodyPr anchor="b"/>
          <a:lstStyle>
            <a:lvl1pPr marL="0" indent="0">
              <a:buNone/>
              <a:defRPr sz="2400" b="1">
                <a:solidFill>
                  <a:schemeClr val="accent1">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9" name="Content Placeholder 2"/>
          <p:cNvSpPr>
            <a:spLocks noGrp="1"/>
          </p:cNvSpPr>
          <p:nvPr>
            <p:ph sz="half" idx="12"/>
          </p:nvPr>
        </p:nvSpPr>
        <p:spPr>
          <a:xfrm>
            <a:off x="684213" y="1916832"/>
            <a:ext cx="3922712" cy="4209331"/>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1" name="Content Placeholder 2"/>
          <p:cNvSpPr>
            <a:spLocks noGrp="1"/>
          </p:cNvSpPr>
          <p:nvPr>
            <p:ph sz="half" idx="13"/>
          </p:nvPr>
        </p:nvSpPr>
        <p:spPr>
          <a:xfrm>
            <a:off x="4753744" y="1916832"/>
            <a:ext cx="3922712" cy="4207376"/>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8" name="Titre 17"/>
          <p:cNvSpPr>
            <a:spLocks noGrp="1"/>
          </p:cNvSpPr>
          <p:nvPr>
            <p:ph type="title"/>
          </p:nvPr>
        </p:nvSpPr>
        <p:spPr/>
        <p:txBody>
          <a:bodyPr/>
          <a:lstStyle/>
          <a:p>
            <a:r>
              <a:rPr lang="fr-FR" smtClean="0"/>
              <a:t>Modifiez le style du titre</a:t>
            </a:r>
            <a:endParaRPr lang="fr-FR"/>
          </a:p>
        </p:txBody>
      </p:sp>
      <p:sp>
        <p:nvSpPr>
          <p:cNvPr id="20" name="Espace réservé de la date 19"/>
          <p:cNvSpPr>
            <a:spLocks noGrp="1"/>
          </p:cNvSpPr>
          <p:nvPr>
            <p:ph type="dt" sz="half" idx="14"/>
          </p:nvPr>
        </p:nvSpPr>
        <p:spPr>
          <a:xfrm>
            <a:off x="6804248" y="6453336"/>
            <a:ext cx="1872208" cy="365125"/>
          </a:xfrm>
          <a:prstGeom prst="rect">
            <a:avLst/>
          </a:prstGeom>
        </p:spPr>
        <p:txBody>
          <a:bodyPr/>
          <a:lstStyle/>
          <a:p>
            <a:endParaRPr lang="fr-FR">
              <a:solidFill>
                <a:srgbClr val="000000"/>
              </a:solidFill>
            </a:endParaRPr>
          </a:p>
        </p:txBody>
      </p:sp>
      <p:sp>
        <p:nvSpPr>
          <p:cNvPr id="21" name="Espace réservé du pied de page 20"/>
          <p:cNvSpPr>
            <a:spLocks noGrp="1"/>
          </p:cNvSpPr>
          <p:nvPr>
            <p:ph type="ftr" sz="quarter" idx="15"/>
          </p:nvPr>
        </p:nvSpPr>
        <p:spPr/>
        <p:txBody>
          <a:bodyPr/>
          <a:lstStyle/>
          <a:p>
            <a:pPr>
              <a:defRPr/>
            </a:pPr>
            <a:endParaRPr lang="en-US" dirty="0">
              <a:solidFill>
                <a:srgbClr val="333399">
                  <a:lumMod val="50000"/>
                </a:srgbClr>
              </a:solidFill>
            </a:endParaRPr>
          </a:p>
        </p:txBody>
      </p:sp>
      <p:sp>
        <p:nvSpPr>
          <p:cNvPr id="22" name="Espace réservé du numéro de diapositive 21"/>
          <p:cNvSpPr>
            <a:spLocks noGrp="1"/>
          </p:cNvSpPr>
          <p:nvPr>
            <p:ph type="sldNum" sz="quarter" idx="16"/>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90364698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a:xfrm>
            <a:off x="6804248" y="6453336"/>
            <a:ext cx="1872208" cy="365125"/>
          </a:xfrm>
          <a:prstGeom prst="rect">
            <a:avLst/>
          </a:prstGeom>
        </p:spPr>
        <p:txBody>
          <a:bodyPr/>
          <a:lstStyle/>
          <a:p>
            <a:endParaRPr lang="fr-FR">
              <a:solidFill>
                <a:srgbClr val="000000"/>
              </a:solidFill>
            </a:endParaRPr>
          </a:p>
        </p:txBody>
      </p:sp>
      <p:sp>
        <p:nvSpPr>
          <p:cNvPr id="11" name="Espace réservé du pied de page 10"/>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3" name="Titre 1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1812227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V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152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sz="3200">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2000"/>
            </a:lvl6pPr>
            <a:lvl7pPr>
              <a:defRPr sz="2000"/>
            </a:lvl7pPr>
            <a:lvl8pPr>
              <a:defRPr sz="2000"/>
            </a:lvl8pPr>
            <a:lvl9pPr>
              <a:defRPr sz="20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Espace réservé de la date 9"/>
          <p:cNvSpPr>
            <a:spLocks noGrp="1"/>
          </p:cNvSpPr>
          <p:nvPr>
            <p:ph type="dt" sz="half" idx="10"/>
          </p:nvPr>
        </p:nvSpPr>
        <p:spPr>
          <a:xfrm>
            <a:off x="6804248" y="6453336"/>
            <a:ext cx="1872208" cy="365125"/>
          </a:xfrm>
          <a:prstGeom prst="rect">
            <a:avLst/>
          </a:prstGeom>
        </p:spPr>
        <p:txBody>
          <a:bodyPr/>
          <a:lstStyle/>
          <a:p>
            <a:endParaRPr lang="fr-FR">
              <a:solidFill>
                <a:srgbClr val="000000"/>
              </a:solidFill>
            </a:endParaRPr>
          </a:p>
        </p:txBody>
      </p:sp>
      <p:sp>
        <p:nvSpPr>
          <p:cNvPr id="11" name="Espace réservé du pied de page 10"/>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360288921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Espace réservé de la date 7"/>
          <p:cNvSpPr>
            <a:spLocks noGrp="1"/>
          </p:cNvSpPr>
          <p:nvPr>
            <p:ph type="dt" sz="half" idx="10"/>
          </p:nvPr>
        </p:nvSpPr>
        <p:spPr>
          <a:xfrm>
            <a:off x="6804248" y="6453336"/>
            <a:ext cx="1872208" cy="365125"/>
          </a:xfrm>
          <a:prstGeom prst="rect">
            <a:avLst/>
          </a:prstGeom>
        </p:spPr>
        <p:txBody>
          <a:bodyPr/>
          <a:lstStyle/>
          <a:p>
            <a:endParaRPr lang="fr-FR">
              <a:solidFill>
                <a:srgbClr val="000000"/>
              </a:solidFill>
            </a:endParaRPr>
          </a:p>
        </p:txBody>
      </p:sp>
      <p:sp>
        <p:nvSpPr>
          <p:cNvPr id="9" name="Espace réservé du pied de page 8"/>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27856016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83272457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111644074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Titre et texte sur contenu">
    <p:spTree>
      <p:nvGrpSpPr>
        <p:cNvPr id="1" name=""/>
        <p:cNvGrpSpPr/>
        <p:nvPr/>
      </p:nvGrpSpPr>
      <p:grpSpPr>
        <a:xfrm>
          <a:off x="0" y="0"/>
          <a:ext cx="0" cy="0"/>
          <a:chOff x="0" y="0"/>
          <a:chExt cx="0" cy="0"/>
        </a:xfrm>
      </p:grpSpPr>
      <p:sp>
        <p:nvSpPr>
          <p:cNvPr id="3" name="Espace réservé du texte 2"/>
          <p:cNvSpPr>
            <a:spLocks noGrp="1"/>
          </p:cNvSpPr>
          <p:nvPr>
            <p:ph type="body" sz="half" idx="1"/>
          </p:nvPr>
        </p:nvSpPr>
        <p:spPr>
          <a:xfrm>
            <a:off x="898525" y="1600200"/>
            <a:ext cx="7916863" cy="2185988"/>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1"/>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Espace réservé du contenu 3"/>
          <p:cNvSpPr>
            <a:spLocks noGrp="1"/>
          </p:cNvSpPr>
          <p:nvPr>
            <p:ph sz="half" idx="2"/>
          </p:nvPr>
        </p:nvSpPr>
        <p:spPr>
          <a:xfrm>
            <a:off x="898525" y="3938588"/>
            <a:ext cx="7916863" cy="2187575"/>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lang="en-US" sz="2400">
                <a:solidFill>
                  <a:schemeClr val="tx1"/>
                </a:solidFill>
                <a:latin typeface="Calibri" pitchFamily="34" charset="0"/>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Espace réservé de la date 7"/>
          <p:cNvSpPr>
            <a:spLocks noGrp="1"/>
          </p:cNvSpPr>
          <p:nvPr>
            <p:ph type="dt" sz="half" idx="10"/>
          </p:nvPr>
        </p:nvSpPr>
        <p:spPr>
          <a:xfrm>
            <a:off x="6804248" y="6453336"/>
            <a:ext cx="1872208" cy="365125"/>
          </a:xfrm>
          <a:prstGeom prst="rect">
            <a:avLst/>
          </a:prstGeom>
        </p:spPr>
        <p:txBody>
          <a:bodyPr/>
          <a:lstStyle/>
          <a:p>
            <a:endParaRPr lang="en-US">
              <a:solidFill>
                <a:srgbClr val="000000"/>
              </a:solidFill>
            </a:endParaRPr>
          </a:p>
        </p:txBody>
      </p:sp>
      <p:sp>
        <p:nvSpPr>
          <p:cNvPr id="9" name="Espace réservé du pied de page 8"/>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1" name="Titre 10"/>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3058193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000">
                <a:solidFill>
                  <a:schemeClr val="accent1">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717032"/>
            <a:ext cx="6627812" cy="1752600"/>
          </a:xfrm>
          <a:prstGeom prst="rect">
            <a:avLst/>
          </a:prstGeom>
        </p:spPr>
        <p:txBody>
          <a:bodyPr lIns="457200" rIns="457200"/>
          <a:lstStyle>
            <a:lvl1pPr marL="0" indent="0">
              <a:buFontTx/>
              <a:buNone/>
              <a:defRPr sz="2800">
                <a:solidFill>
                  <a:schemeClr val="accent6">
                    <a:lumMod val="75000"/>
                  </a:schemeClr>
                </a:solidFill>
                <a:latin typeface="Calibri" pitchFamily="34" charset="0"/>
                <a:cs typeface="Calibri" pitchFamily="34" charset="0"/>
              </a:defRPr>
            </a:lvl1pPr>
          </a:lstStyle>
          <a:p>
            <a:r>
              <a:rPr lang="fr-FR" smtClean="0"/>
              <a:t>Modifiez le style des sous-titres du masque</a:t>
            </a:r>
            <a:endParaRPr lang="en-US" dirty="0"/>
          </a:p>
        </p:txBody>
      </p:sp>
    </p:spTree>
    <p:extLst>
      <p:ext uri="{BB962C8B-B14F-4D97-AF65-F5344CB8AC3E}">
        <p14:creationId xmlns:p14="http://schemas.microsoft.com/office/powerpoint/2010/main" val="2158790949"/>
      </p:ext>
    </p:extLst>
  </p:cSld>
  <p:clrMapOvr>
    <a:masterClrMapping/>
  </p:clrMapOvr>
  <p:timing>
    <p:tnLst>
      <p:par>
        <p:cTn id="1" dur="indefinite" restart="never" nodeType="tmRoot"/>
      </p:par>
    </p:tnLst>
  </p:timing>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Modifiez le style du titre</a:t>
            </a:r>
            <a:endParaRPr lang="fr-FR"/>
          </a:p>
        </p:txBody>
      </p:sp>
      <p:sp>
        <p:nvSpPr>
          <p:cNvPr id="28" name="Espace réservé du contenu 27"/>
          <p:cNvSpPr>
            <a:spLocks noGrp="1"/>
          </p:cNvSpPr>
          <p:nvPr>
            <p:ph sz="quarter" idx="13"/>
          </p:nvPr>
        </p:nvSpPr>
        <p:spPr>
          <a:xfrm>
            <a:off x="683568" y="1340768"/>
            <a:ext cx="8065145"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 name="Espace réservé de la date 1"/>
          <p:cNvSpPr>
            <a:spLocks noGrp="1"/>
          </p:cNvSpPr>
          <p:nvPr>
            <p:ph type="dt" sz="half" idx="14"/>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3" name="Espace réservé du pied de page 2"/>
          <p:cNvSpPr>
            <a:spLocks noGrp="1"/>
          </p:cNvSpPr>
          <p:nvPr>
            <p:ph type="ftr" sz="quarter" idx="15"/>
          </p:nvPr>
        </p:nvSpPr>
        <p:spPr/>
        <p:txBody>
          <a:bodyPr/>
          <a:lstStyle/>
          <a:p>
            <a:pPr>
              <a:defRPr/>
            </a:pPr>
            <a:endParaRPr lang="en-US" dirty="0">
              <a:solidFill>
                <a:srgbClr val="333399">
                  <a:lumMod val="50000"/>
                </a:srgbClr>
              </a:solidFill>
            </a:endParaRPr>
          </a:p>
        </p:txBody>
      </p:sp>
      <p:sp>
        <p:nvSpPr>
          <p:cNvPr id="4" name="Espace réservé du numéro de diapositive 3"/>
          <p:cNvSpPr>
            <a:spLocks noGrp="1"/>
          </p:cNvSpPr>
          <p:nvPr>
            <p:ph type="sldNum" sz="quarter" idx="16"/>
          </p:nvPr>
        </p:nvSpPr>
        <p:spPr/>
        <p:txBody>
          <a:bodyPr/>
          <a:lstStyle/>
          <a:p>
            <a:pPr>
              <a:defRPr/>
            </a:pPr>
            <a:fld id="{71584800-6692-4F7A-844A-C16EE7CAB8D0}"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17296172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0"/>
          <p:cNvSpPr>
            <a:spLocks noGrp="1" noChangeArrowheads="1"/>
          </p:cNvSpPr>
          <p:nvPr>
            <p:ph type="sldNum" sz="quarter" idx="11"/>
          </p:nvPr>
        </p:nvSpPr>
        <p:spPr>
          <a:xfrm>
            <a:off x="8460432" y="6516688"/>
            <a:ext cx="288032" cy="320675"/>
          </a:xfrm>
          <a:ln/>
        </p:spPr>
        <p:txBody>
          <a:bodyPr/>
          <a:lstStyle>
            <a:lvl1pPr>
              <a:defRPr/>
            </a:lvl1pPr>
          </a:lstStyle>
          <a:p>
            <a:pPr>
              <a:defRPr/>
            </a:pPr>
            <a:fld id="{F2B785DD-37C5-4445-A386-69E4688B873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8" name="Espace réservé du contenu 17"/>
          <p:cNvSpPr>
            <a:spLocks noGrp="1"/>
          </p:cNvSpPr>
          <p:nvPr>
            <p:ph sz="quarter" idx="10"/>
          </p:nvPr>
        </p:nvSpPr>
        <p:spPr>
          <a:xfrm>
            <a:off x="755650" y="1412875"/>
            <a:ext cx="3888357" cy="468042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9" name="Espace réservé du contenu 17"/>
          <p:cNvSpPr>
            <a:spLocks noGrp="1"/>
          </p:cNvSpPr>
          <p:nvPr>
            <p:ph sz="quarter" idx="11"/>
          </p:nvPr>
        </p:nvSpPr>
        <p:spPr>
          <a:xfrm>
            <a:off x="4860032" y="1412651"/>
            <a:ext cx="3888805" cy="468064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0" name="Espace réservé de la date 19"/>
          <p:cNvSpPr>
            <a:spLocks noGrp="1"/>
          </p:cNvSpPr>
          <p:nvPr>
            <p:ph type="dt" sz="half" idx="12"/>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21" name="Espace réservé du pied de page 20"/>
          <p:cNvSpPr>
            <a:spLocks noGrp="1"/>
          </p:cNvSpPr>
          <p:nvPr>
            <p:ph type="ftr" sz="quarter" idx="13"/>
          </p:nvPr>
        </p:nvSpPr>
        <p:spPr/>
        <p:txBody>
          <a:bodyPr/>
          <a:lstStyle/>
          <a:p>
            <a:pPr>
              <a:defRPr/>
            </a:pPr>
            <a:endParaRPr lang="en-US" dirty="0">
              <a:solidFill>
                <a:srgbClr val="333399">
                  <a:lumMod val="50000"/>
                </a:srgbClr>
              </a:solidFill>
            </a:endParaRPr>
          </a:p>
        </p:txBody>
      </p:sp>
      <p:sp>
        <p:nvSpPr>
          <p:cNvPr id="22" name="Espace réservé du numéro de diapositive 21"/>
          <p:cNvSpPr>
            <a:spLocks noGrp="1"/>
          </p:cNvSpPr>
          <p:nvPr>
            <p:ph type="sldNum" sz="quarter" idx="14"/>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23" name="Titre 2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33460616"/>
      </p:ext>
    </p:extLst>
  </p:cSld>
  <p:clrMapOvr>
    <a:masterClrMapping/>
  </p:clrMapOvr>
  <p:timing>
    <p:tnLst>
      <p:par>
        <p:cTn id="1" dur="indefinite" restart="never" nodeType="tmRoot"/>
      </p:par>
    </p:tnLst>
  </p:timing>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277070"/>
            <a:ext cx="3919254" cy="639762"/>
          </a:xfrm>
          <a:prstGeom prst="rect">
            <a:avLst/>
          </a:prstGeom>
        </p:spPr>
        <p:txBody>
          <a:bodyPr anchor="b"/>
          <a:lstStyle>
            <a:lvl1pPr marL="0" indent="0">
              <a:buNone/>
              <a:defRPr sz="2400" b="1">
                <a:solidFill>
                  <a:schemeClr val="accent5">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756935" y="1277070"/>
            <a:ext cx="3929865" cy="639762"/>
          </a:xfrm>
          <a:prstGeom prst="rect">
            <a:avLst/>
          </a:prstGeom>
        </p:spPr>
        <p:txBody>
          <a:bodyPr anchor="b"/>
          <a:lstStyle>
            <a:lvl1pPr marL="0" indent="0">
              <a:buNone/>
              <a:defRPr sz="2400" b="1">
                <a:solidFill>
                  <a:schemeClr val="accent1">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9" name="Content Placeholder 2"/>
          <p:cNvSpPr>
            <a:spLocks noGrp="1"/>
          </p:cNvSpPr>
          <p:nvPr>
            <p:ph sz="half" idx="12"/>
          </p:nvPr>
        </p:nvSpPr>
        <p:spPr>
          <a:xfrm>
            <a:off x="684213" y="1916832"/>
            <a:ext cx="3922712" cy="4209331"/>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1" name="Content Placeholder 2"/>
          <p:cNvSpPr>
            <a:spLocks noGrp="1"/>
          </p:cNvSpPr>
          <p:nvPr>
            <p:ph sz="half" idx="13"/>
          </p:nvPr>
        </p:nvSpPr>
        <p:spPr>
          <a:xfrm>
            <a:off x="4753744" y="1916832"/>
            <a:ext cx="3922712" cy="4207376"/>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8" name="Titre 17"/>
          <p:cNvSpPr>
            <a:spLocks noGrp="1"/>
          </p:cNvSpPr>
          <p:nvPr>
            <p:ph type="title"/>
          </p:nvPr>
        </p:nvSpPr>
        <p:spPr/>
        <p:txBody>
          <a:bodyPr/>
          <a:lstStyle/>
          <a:p>
            <a:r>
              <a:rPr lang="fr-FR" smtClean="0"/>
              <a:t>Modifiez le style du titre</a:t>
            </a:r>
            <a:endParaRPr lang="fr-FR"/>
          </a:p>
        </p:txBody>
      </p:sp>
      <p:sp>
        <p:nvSpPr>
          <p:cNvPr id="20" name="Espace réservé de la date 19"/>
          <p:cNvSpPr>
            <a:spLocks noGrp="1"/>
          </p:cNvSpPr>
          <p:nvPr>
            <p:ph type="dt" sz="half" idx="14"/>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21" name="Espace réservé du pied de page 20"/>
          <p:cNvSpPr>
            <a:spLocks noGrp="1"/>
          </p:cNvSpPr>
          <p:nvPr>
            <p:ph type="ftr" sz="quarter" idx="15"/>
          </p:nvPr>
        </p:nvSpPr>
        <p:spPr/>
        <p:txBody>
          <a:bodyPr/>
          <a:lstStyle/>
          <a:p>
            <a:pPr>
              <a:defRPr/>
            </a:pPr>
            <a:endParaRPr lang="en-US" dirty="0">
              <a:solidFill>
                <a:srgbClr val="333399">
                  <a:lumMod val="50000"/>
                </a:srgbClr>
              </a:solidFill>
            </a:endParaRPr>
          </a:p>
        </p:txBody>
      </p:sp>
      <p:sp>
        <p:nvSpPr>
          <p:cNvPr id="22" name="Espace réservé du numéro de diapositive 21"/>
          <p:cNvSpPr>
            <a:spLocks noGrp="1"/>
          </p:cNvSpPr>
          <p:nvPr>
            <p:ph type="sldNum" sz="quarter" idx="16"/>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4100497836"/>
      </p:ext>
    </p:extLst>
  </p:cSld>
  <p:clrMapOvr>
    <a:masterClrMapping/>
  </p:clrMapOvr>
  <p:timing>
    <p:tnLst>
      <p:par>
        <p:cTn id="1" dur="indefinite" restart="never" nodeType="tmRoot"/>
      </p:par>
    </p:tnLst>
  </p:timing>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11" name="Espace réservé du pied de page 10"/>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3" name="Titre 1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445682321"/>
      </p:ext>
    </p:extLst>
  </p:cSld>
  <p:clrMapOvr>
    <a:masterClrMapping/>
  </p:clrMapOvr>
  <p:timing>
    <p:tnLst>
      <p:par>
        <p:cTn id="1" dur="indefinite" restart="never" nodeType="tmRoot"/>
      </p:par>
    </p:tnLst>
  </p:timing>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V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70572"/>
      </p:ext>
    </p:extLst>
  </p:cSld>
  <p:clrMapOvr>
    <a:masterClrMapping/>
  </p:clrMapOvr>
  <p:timing>
    <p:tnLst>
      <p:par>
        <p:cTn id="1" dur="indefinite" restart="never" nodeType="tmRoot"/>
      </p:par>
    </p:tnLst>
  </p:timing>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sz="3200">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2000"/>
            </a:lvl6pPr>
            <a:lvl7pPr>
              <a:defRPr sz="2000"/>
            </a:lvl7pPr>
            <a:lvl8pPr>
              <a:defRPr sz="2000"/>
            </a:lvl8pPr>
            <a:lvl9pPr>
              <a:defRPr sz="20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Espace réservé de la date 9"/>
          <p:cNvSpPr>
            <a:spLocks noGrp="1"/>
          </p:cNvSpPr>
          <p:nvPr>
            <p:ph type="dt" sz="half" idx="10"/>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11" name="Espace réservé du pied de page 10"/>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3313368287"/>
      </p:ext>
    </p:extLst>
  </p:cSld>
  <p:clrMapOvr>
    <a:masterClrMapping/>
  </p:clrMapOvr>
  <p:timing>
    <p:tnLst>
      <p:par>
        <p:cTn id="1" dur="indefinite" restart="never" nodeType="tmRoot"/>
      </p:par>
    </p:tnLst>
  </p:timing>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Espace réservé de la date 7"/>
          <p:cNvSpPr>
            <a:spLocks noGrp="1"/>
          </p:cNvSpPr>
          <p:nvPr>
            <p:ph type="dt" sz="half" idx="10"/>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9" name="Espace réservé du pied de page 8"/>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4171279371"/>
      </p:ext>
    </p:extLst>
  </p:cSld>
  <p:clrMapOvr>
    <a:masterClrMapping/>
  </p:clrMapOvr>
  <p:timing>
    <p:tnLst>
      <p:par>
        <p:cTn id="1" dur="indefinite" restart="never" nodeType="tmRoot"/>
      </p:par>
    </p:tnLst>
  </p:timing>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2520746269"/>
      </p:ext>
    </p:extLst>
  </p:cSld>
  <p:clrMapOvr>
    <a:masterClrMapping/>
  </p:clrMapOvr>
  <p:timing>
    <p:tnLst>
      <p:par>
        <p:cTn id="1" dur="indefinite" restart="never" nodeType="tmRoot"/>
      </p:par>
    </p:tnLst>
  </p:timing>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666826644"/>
      </p:ext>
    </p:extLst>
  </p:cSld>
  <p:clrMapOvr>
    <a:masterClrMapping/>
  </p:clrMapOvr>
  <p:timing>
    <p:tnLst>
      <p:par>
        <p:cTn id="1" dur="indefinite" restart="never" nodeType="tmRoot"/>
      </p:par>
    </p:tnLst>
  </p:timing>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Titre et texte sur contenu">
    <p:spTree>
      <p:nvGrpSpPr>
        <p:cNvPr id="1" name=""/>
        <p:cNvGrpSpPr/>
        <p:nvPr/>
      </p:nvGrpSpPr>
      <p:grpSpPr>
        <a:xfrm>
          <a:off x="0" y="0"/>
          <a:ext cx="0" cy="0"/>
          <a:chOff x="0" y="0"/>
          <a:chExt cx="0" cy="0"/>
        </a:xfrm>
      </p:grpSpPr>
      <p:sp>
        <p:nvSpPr>
          <p:cNvPr id="3" name="Espace réservé du texte 2"/>
          <p:cNvSpPr>
            <a:spLocks noGrp="1"/>
          </p:cNvSpPr>
          <p:nvPr>
            <p:ph type="body" sz="half" idx="1"/>
          </p:nvPr>
        </p:nvSpPr>
        <p:spPr>
          <a:xfrm>
            <a:off x="898525" y="1600200"/>
            <a:ext cx="7916863" cy="2185988"/>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1"/>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Espace réservé du contenu 3"/>
          <p:cNvSpPr>
            <a:spLocks noGrp="1"/>
          </p:cNvSpPr>
          <p:nvPr>
            <p:ph sz="half" idx="2"/>
          </p:nvPr>
        </p:nvSpPr>
        <p:spPr>
          <a:xfrm>
            <a:off x="898525" y="3938588"/>
            <a:ext cx="7916863" cy="2187575"/>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lang="en-US" sz="2400">
                <a:solidFill>
                  <a:schemeClr val="tx1"/>
                </a:solidFill>
                <a:latin typeface="Calibri" pitchFamily="34" charset="0"/>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Espace réservé de la date 7"/>
          <p:cNvSpPr>
            <a:spLocks noGrp="1"/>
          </p:cNvSpPr>
          <p:nvPr>
            <p:ph type="dt" sz="half" idx="10"/>
          </p:nvPr>
        </p:nvSpPr>
        <p:spPr/>
        <p:txBody>
          <a:bodyPr/>
          <a:lstStyle/>
          <a:p>
            <a:r>
              <a:rPr lang="fr-FR" smtClean="0">
                <a:solidFill>
                  <a:srgbClr val="000000">
                    <a:tint val="75000"/>
                  </a:srgbClr>
                </a:solidFill>
              </a:rPr>
              <a:t>19/06/2012</a:t>
            </a:r>
            <a:endParaRPr lang="en-US">
              <a:solidFill>
                <a:srgbClr val="000000">
                  <a:tint val="75000"/>
                </a:srgbClr>
              </a:solidFill>
            </a:endParaRPr>
          </a:p>
        </p:txBody>
      </p:sp>
      <p:sp>
        <p:nvSpPr>
          <p:cNvPr id="9" name="Espace réservé du pied de page 8"/>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1" name="Titre 10"/>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810256234"/>
      </p:ext>
    </p:extLst>
  </p:cSld>
  <p:clrMapOvr>
    <a:masterClrMapping/>
  </p:clrMapOvr>
  <p:timing>
    <p:tnLst>
      <p:par>
        <p:cTn id="1" dur="indefinite" restart="never" nodeType="tmRoot"/>
      </p:par>
    </p:tnLst>
  </p:timing>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atin typeface="Calibri" panose="020F0502020204030204" pitchFamily="34" charset="0"/>
              </a:defRPr>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atin typeface="Calibri" panose="020F0502020204030204" pitchFamily="34" charset="0"/>
              </a:defRPr>
            </a:lvl1pPr>
          </a:lstStyle>
          <a:p>
            <a:r>
              <a:rPr lang="en-US" dirty="0"/>
              <a:t>Click to edit Master subtitle style</a:t>
            </a:r>
          </a:p>
        </p:txBody>
      </p:sp>
    </p:spTree>
    <p:extLst>
      <p:ext uri="{BB962C8B-B14F-4D97-AF65-F5344CB8AC3E}">
        <p14:creationId xmlns:p14="http://schemas.microsoft.com/office/powerpoint/2010/main" val="5167577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smtClean="0"/>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8"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2961328499"/>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1" name="Slide Number Placeholder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4039734252"/>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9"/>
          <p:cNvSpPr>
            <a:spLocks noGrp="1" noChangeArrowheads="1"/>
          </p:cNvSpPr>
          <p:nvPr>
            <p:ph type="ftr" sz="quarter" idx="10"/>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3" name="Rectangle 10"/>
          <p:cNvSpPr>
            <a:spLocks noGrp="1" noChangeArrowheads="1"/>
          </p:cNvSpPr>
          <p:nvPr>
            <p:ph type="sldNum" sz="quarter" idx="11"/>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51359453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9"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962814823"/>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8"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3651469491"/>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New P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48880"/>
            <a:ext cx="7997825" cy="1143000"/>
          </a:xfrm>
        </p:spPr>
        <p:txBody>
          <a:bodyPr anchor="ctr"/>
          <a:lstStyle>
            <a:lvl1pPr algn="ctr">
              <a:defRPr/>
            </a:lvl1pPr>
          </a:lstStyle>
          <a:p>
            <a:r>
              <a:rPr lang="en-US" smtClean="0"/>
              <a:t>Click to edit Master title style</a:t>
            </a:r>
            <a:endParaRPr lang="en-US"/>
          </a:p>
        </p:txBody>
      </p:sp>
      <p:sp>
        <p:nvSpPr>
          <p:cNvPr id="8"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9"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108202490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1" name="Slide Number Placeholder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48747757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1" name="Slide Number Placeholder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3783830005"/>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0"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368646587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0"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37801303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smtClean="0"/>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atin typeface="Calibri" panose="020F0502020204030204" pitchFamily="34" charset="0"/>
              </a:defRPr>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atin typeface="Calibri" panose="020F0502020204030204" pitchFamily="34" charset="0"/>
              </a:defRPr>
            </a:lvl1pPr>
          </a:lstStyle>
          <a:p>
            <a:r>
              <a:rPr lang="en-US" dirty="0"/>
              <a:t>Click to edit Master subtitle style</a:t>
            </a:r>
          </a:p>
        </p:txBody>
      </p:sp>
    </p:spTree>
    <p:extLst>
      <p:ext uri="{BB962C8B-B14F-4D97-AF65-F5344CB8AC3E}">
        <p14:creationId xmlns:p14="http://schemas.microsoft.com/office/powerpoint/2010/main" val="388341968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1723803947"/>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endParaRPr lang="en-US" dirty="0"/>
          </a:p>
        </p:txBody>
      </p:sp>
      <p:sp>
        <p:nvSpPr>
          <p:cNvPr id="11" name="Slide Number Placeholder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218543883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9"/>
          <p:cNvSpPr>
            <a:spLocks noGrp="1" noChangeArrowheads="1"/>
          </p:cNvSpPr>
          <p:nvPr>
            <p:ph type="ftr" sz="quarter" idx="10"/>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endParaRPr lang="en-US" dirty="0"/>
          </a:p>
        </p:txBody>
      </p:sp>
      <p:sp>
        <p:nvSpPr>
          <p:cNvPr id="13" name="Rectangle 10"/>
          <p:cNvSpPr>
            <a:spLocks noGrp="1" noChangeArrowheads="1"/>
          </p:cNvSpPr>
          <p:nvPr>
            <p:ph type="sldNum" sz="quarter" idx="11"/>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4102598361"/>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endParaRPr lang="en-US" dirty="0"/>
          </a:p>
        </p:txBody>
      </p:sp>
      <p:sp>
        <p:nvSpPr>
          <p:cNvPr id="9"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1724873438"/>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endParaRPr lang="en-US" dirty="0"/>
          </a:p>
        </p:txBody>
      </p:sp>
      <p:sp>
        <p:nvSpPr>
          <p:cNvPr id="8"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478779036"/>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New P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48880"/>
            <a:ext cx="7997825" cy="1143000"/>
          </a:xfrm>
        </p:spPr>
        <p:txBody>
          <a:bodyPr anchor="ctr"/>
          <a:lstStyle>
            <a:lvl1pPr algn="ctr">
              <a:defRPr/>
            </a:lvl1pPr>
          </a:lstStyle>
          <a:p>
            <a:r>
              <a:rPr lang="en-US" smtClean="0"/>
              <a:t>Click to edit Master title style</a:t>
            </a:r>
            <a:endParaRPr lang="en-US"/>
          </a:p>
        </p:txBody>
      </p:sp>
      <p:sp>
        <p:nvSpPr>
          <p:cNvPr id="8"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endParaRPr lang="en-US" dirty="0"/>
          </a:p>
        </p:txBody>
      </p:sp>
      <p:sp>
        <p:nvSpPr>
          <p:cNvPr id="9"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106851092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1" name="Slide Number Placeholder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2879692711"/>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1" name="Slide Number Placeholder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63929888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0"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34684383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smtClean="0"/>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0"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1782989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898525" y="269875"/>
            <a:ext cx="7916863" cy="1143000"/>
          </a:xfrm>
          <a:prstGeom prst="rect">
            <a:avLst/>
          </a:prstGeom>
        </p:spPr>
        <p:txBody>
          <a:bodyPr/>
          <a:lstStyle>
            <a:lvl1pPr algn="ctr" rtl="0" eaLnBrk="1" fontAlgn="base" hangingPunct="1">
              <a:spcBef>
                <a:spcPct val="0"/>
              </a:spcBef>
              <a:spcAft>
                <a:spcPct val="0"/>
              </a:spcAft>
              <a:defRPr lang="en-US" sz="4000" b="1" baseline="0" dirty="0">
                <a:solidFill>
                  <a:srgbClr val="0070C0"/>
                </a:solidFill>
                <a:latin typeface="Adobe Garamond Pro" pitchFamily="18" charset="0"/>
                <a:ea typeface="+mj-ea"/>
                <a:cs typeface="Times New Roman" pitchFamily="18" charset="0"/>
              </a:defRPr>
            </a:lvl1pPr>
          </a:lstStyle>
          <a:p>
            <a:r>
              <a:rPr lang="en-US" dirty="0" smtClean="0"/>
              <a:t>Click to edit Master title style</a:t>
            </a:r>
            <a:endParaRPr lang="en-US" dirty="0"/>
          </a:p>
        </p:txBody>
      </p:sp>
      <p:sp>
        <p:nvSpPr>
          <p:cNvPr id="3" name="Espace réservé du texte 2"/>
          <p:cNvSpPr>
            <a:spLocks noGrp="1"/>
          </p:cNvSpPr>
          <p:nvPr>
            <p:ph type="body" sz="half" idx="1"/>
          </p:nvPr>
        </p:nvSpPr>
        <p:spPr>
          <a:xfrm>
            <a:off x="898525" y="1600200"/>
            <a:ext cx="7916863" cy="21859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Espace réservé du contenu 3"/>
          <p:cNvSpPr>
            <a:spLocks noGrp="1"/>
          </p:cNvSpPr>
          <p:nvPr>
            <p:ph sz="half" idx="2"/>
          </p:nvPr>
        </p:nvSpPr>
        <p:spPr>
          <a:xfrm>
            <a:off x="898525" y="3938588"/>
            <a:ext cx="7916863" cy="2187575"/>
          </a:xfrm>
        </p:spPr>
        <p:txBody>
          <a:bodyPr/>
          <a:lstStyle>
            <a:lvl1pPr>
              <a:defRPr lang="en-US" sz="2400" dirty="0" smtClean="0">
                <a:solidFill>
                  <a:schemeClr val="tx1"/>
                </a:solidFill>
                <a:latin typeface="Adobe Garamond Pro" pitchFamily="18" charset="0"/>
                <a:ea typeface="+mn-ea"/>
                <a:cs typeface="Times New Roman" pitchFamily="18" charset="0"/>
              </a:defRPr>
            </a:lvl1pPr>
            <a:lvl2pPr>
              <a:defRPr lang="en-US" sz="2000" dirty="0" smtClean="0">
                <a:solidFill>
                  <a:schemeClr val="tx1"/>
                </a:solidFill>
                <a:latin typeface="Adobe Garamond Pro" pitchFamily="18" charset="0"/>
              </a:defRPr>
            </a:lvl2pPr>
            <a:lvl3pPr>
              <a:defRPr lang="en-US" sz="1800" dirty="0" smtClean="0">
                <a:solidFill>
                  <a:schemeClr val="tx1"/>
                </a:solidFill>
                <a:latin typeface="Adobe Garamond Pro" pitchFamily="18" charset="0"/>
              </a:defRPr>
            </a:lvl3pPr>
            <a:lvl4pPr>
              <a:defRPr lang="en-US" sz="1600" dirty="0" smtClean="0">
                <a:solidFill>
                  <a:schemeClr val="tx1"/>
                </a:solidFill>
                <a:latin typeface="Adobe Garamond Pro" pitchFamily="18" charset="0"/>
              </a:defRPr>
            </a:lvl4pPr>
            <a:lvl5pPr>
              <a:defRPr lang="en-US" sz="1600" dirty="0">
                <a:solidFill>
                  <a:schemeClr val="tx1"/>
                </a:solidFill>
                <a:latin typeface="Adobe Garamond Pro" pitchFamily="18" charset="0"/>
              </a:defRPr>
            </a:lvl5pPr>
          </a:lstStyle>
          <a:p>
            <a:pPr lvl="0"/>
            <a:r>
              <a:rPr lang="en-US" dirty="0" smtClean="0"/>
              <a:t>Click to edit Master text styles</a:t>
            </a:r>
          </a:p>
          <a:p>
            <a:pPr lvl="1"/>
            <a:r>
              <a:rPr lang="en-US" dirty="0" smtClean="0"/>
              <a:t>Second level</a:t>
            </a:r>
          </a:p>
          <a:p>
            <a:pPr marL="1143000" lvl="2" indent="-228600" algn="l" rtl="0" eaLnBrk="1" fontAlgn="base" hangingPunct="1">
              <a:spcBef>
                <a:spcPct val="20000"/>
              </a:spcBef>
              <a:spcAft>
                <a:spcPct val="0"/>
              </a:spcAft>
              <a:buChar char="•"/>
            </a:pPr>
            <a:r>
              <a:rPr lang="en-US" dirty="0" smtClean="0"/>
              <a:t>Third level</a:t>
            </a:r>
          </a:p>
          <a:p>
            <a:pPr marL="1600200" lvl="3" indent="-228600" algn="l" rtl="0" eaLnBrk="1" fontAlgn="base" hangingPunct="1">
              <a:spcBef>
                <a:spcPct val="20000"/>
              </a:spcBef>
              <a:spcAft>
                <a:spcPct val="0"/>
              </a:spcAft>
              <a:buChar char="–"/>
            </a:pPr>
            <a:r>
              <a:rPr lang="en-US" dirty="0" smtClean="0"/>
              <a:t>Fourth level</a:t>
            </a:r>
          </a:p>
          <a:p>
            <a:pPr marL="2057400" lvl="4" indent="-228600" algn="l" rtl="0" eaLnBrk="1" fontAlgn="base" hangingPunct="1">
              <a:spcBef>
                <a:spcPct val="20000"/>
              </a:spcBef>
              <a:spcAft>
                <a:spcPct val="0"/>
              </a:spcAft>
              <a:buChar char="»"/>
            </a:pPr>
            <a:r>
              <a:rPr lang="en-US" dirty="0" smtClean="0"/>
              <a:t>Fifth level</a:t>
            </a:r>
            <a:endParaRPr lang="en-US" dirty="0"/>
          </a:p>
        </p:txBody>
      </p:sp>
      <p:sp>
        <p:nvSpPr>
          <p:cNvPr id="5" name="Espace réservé de la date 4"/>
          <p:cNvSpPr>
            <a:spLocks noGrp="1"/>
          </p:cNvSpPr>
          <p:nvPr>
            <p:ph type="dt" sz="half" idx="10"/>
          </p:nvPr>
        </p:nvSpPr>
        <p:spPr>
          <a:xfrm>
            <a:off x="898525" y="6245225"/>
            <a:ext cx="2133600" cy="476250"/>
          </a:xfrm>
          <a:prstGeom prst="rect">
            <a:avLst/>
          </a:prstGeom>
        </p:spPr>
        <p:txBody>
          <a:bodyPr/>
          <a:lstStyle>
            <a:lvl1pPr>
              <a:defRPr/>
            </a:lvl1pPr>
          </a:lstStyle>
          <a:p>
            <a:endParaRPr lang="en-US"/>
          </a:p>
        </p:txBody>
      </p:sp>
      <p:sp>
        <p:nvSpPr>
          <p:cNvPr id="6" name="Espace réservé du pied de page 5"/>
          <p:cNvSpPr>
            <a:spLocks noGrp="1"/>
          </p:cNvSpPr>
          <p:nvPr>
            <p:ph type="ftr" sz="quarter" idx="11"/>
          </p:nvPr>
        </p:nvSpPr>
        <p:spPr>
          <a:xfrm>
            <a:off x="3408363" y="6245225"/>
            <a:ext cx="2895600" cy="476250"/>
          </a:xfrm>
          <a:prstGeom prst="rect">
            <a:avLst/>
          </a:prstGeom>
        </p:spPr>
        <p:txBody>
          <a:bodyPr/>
          <a:lstStyle>
            <a:lvl1pPr>
              <a:defRPr/>
            </a:lvl1pPr>
          </a:lstStyle>
          <a:p>
            <a:endParaRPr lang="en-US"/>
          </a:p>
        </p:txBody>
      </p:sp>
      <p:sp>
        <p:nvSpPr>
          <p:cNvPr id="7" name="Espace réservé du numéro de diapositive 6"/>
          <p:cNvSpPr>
            <a:spLocks noGrp="1"/>
          </p:cNvSpPr>
          <p:nvPr>
            <p:ph type="sldNum" sz="quarter" idx="12"/>
          </p:nvPr>
        </p:nvSpPr>
        <p:spPr>
          <a:xfrm>
            <a:off x="6681788" y="6245225"/>
            <a:ext cx="2133600" cy="476250"/>
          </a:xfrm>
        </p:spPr>
        <p:txBody>
          <a:bodyPr/>
          <a:lstStyle>
            <a:lvl1pPr>
              <a:defRPr/>
            </a:lvl1pPr>
          </a:lstStyle>
          <a:p>
            <a:fld id="{071DB7EE-D915-40F2-B40D-0D8428D80D77}" type="slidenum">
              <a:rPr lang="en-US"/>
              <a:pPr/>
              <a:t>‹#›</a:t>
            </a:fld>
            <a:endParaRPr lang="en-US"/>
          </a:p>
        </p:txBody>
      </p:sp>
    </p:spTree>
    <p:extLst>
      <p:ext uri="{BB962C8B-B14F-4D97-AF65-F5344CB8AC3E}">
        <p14:creationId xmlns:p14="http://schemas.microsoft.com/office/powerpoint/2010/main" val="29832605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Modifiez le style du titre</a:t>
            </a:r>
            <a:endParaRPr lang="fr-FR"/>
          </a:p>
        </p:txBody>
      </p:sp>
      <p:sp>
        <p:nvSpPr>
          <p:cNvPr id="24" name="Espace réservé de la date 23"/>
          <p:cNvSpPr>
            <a:spLocks noGrp="1"/>
          </p:cNvSpPr>
          <p:nvPr>
            <p:ph type="dt" sz="half" idx="10"/>
          </p:nvPr>
        </p:nvSpPr>
        <p:spPr>
          <a:xfrm>
            <a:off x="6804248" y="6453336"/>
            <a:ext cx="1872208" cy="365125"/>
          </a:xfrm>
          <a:prstGeom prst="rect">
            <a:avLst/>
          </a:prstGeom>
        </p:spPr>
        <p:txBody>
          <a:bodyPr/>
          <a:lstStyle/>
          <a:p>
            <a:fld id="{C4B1D747-94F0-43BB-86EF-40ABDB916FAF}" type="datetime1">
              <a:rPr lang="fr-FR" smtClean="0">
                <a:solidFill>
                  <a:srgbClr val="000000"/>
                </a:solidFill>
              </a:rPr>
              <a:pPr/>
              <a:t>11/09/2014</a:t>
            </a:fld>
            <a:endParaRPr lang="fr-FR">
              <a:solidFill>
                <a:srgbClr val="000000"/>
              </a:solidFill>
            </a:endParaRPr>
          </a:p>
        </p:txBody>
      </p:sp>
      <p:sp>
        <p:nvSpPr>
          <p:cNvPr id="25" name="Espace réservé du pied de page 24"/>
          <p:cNvSpPr>
            <a:spLocks noGrp="1"/>
          </p:cNvSpPr>
          <p:nvPr>
            <p:ph type="ftr" sz="quarter" idx="11"/>
          </p:nvPr>
        </p:nvSpPr>
        <p:spPr>
          <a:xfrm>
            <a:off x="3408363" y="6516688"/>
            <a:ext cx="2895600" cy="320675"/>
          </a:xfrm>
          <a:prstGeom prst="rect">
            <a:avLst/>
          </a:prstGeom>
        </p:spPr>
        <p:txBody>
          <a:bodyPr/>
          <a:lstStyle/>
          <a:p>
            <a:pPr>
              <a:defRPr/>
            </a:pPr>
            <a:endParaRPr lang="en-US" dirty="0"/>
          </a:p>
        </p:txBody>
      </p:sp>
      <p:sp>
        <p:nvSpPr>
          <p:cNvPr id="26" name="Espace réservé du numéro de diapositive 25"/>
          <p:cNvSpPr>
            <a:spLocks noGrp="1"/>
          </p:cNvSpPr>
          <p:nvPr>
            <p:ph type="sldNum" sz="quarter" idx="12"/>
          </p:nvPr>
        </p:nvSpPr>
        <p:spPr/>
        <p:txBody>
          <a:bodyPr/>
          <a:lstStyle/>
          <a:p>
            <a:pPr>
              <a:defRPr/>
            </a:pPr>
            <a:fld id="{0CCA0B88-0A52-4D2E-93D1-C5B7E15B7FE4}" type="slidenum">
              <a:rPr lang="en-US" smtClean="0"/>
              <a:pPr>
                <a:defRPr/>
              </a:pPr>
              <a:t>‹#›</a:t>
            </a:fld>
            <a:r>
              <a:rPr lang="en-US" smtClean="0"/>
              <a:t>, date</a:t>
            </a:r>
            <a:endParaRPr lang="en-US" dirty="0"/>
          </a:p>
        </p:txBody>
      </p:sp>
      <p:sp>
        <p:nvSpPr>
          <p:cNvPr id="28" name="Espace réservé du contenu 27"/>
          <p:cNvSpPr>
            <a:spLocks noGrp="1"/>
          </p:cNvSpPr>
          <p:nvPr>
            <p:ph sz="quarter" idx="13"/>
          </p:nvPr>
        </p:nvSpPr>
        <p:spPr>
          <a:xfrm>
            <a:off x="683568" y="1340768"/>
            <a:ext cx="8065145"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3953563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156936727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4114CD66-9604-4305-B5A8-78B29733E3FB}" type="slidenum">
              <a:rPr lang="en-US" smtClean="0"/>
              <a:pPr>
                <a:defRPr/>
              </a:pPr>
              <a:t>‹#›</a:t>
            </a:fld>
            <a:endParaRPr lang="en-US" dirty="0"/>
          </a:p>
        </p:txBody>
      </p:sp>
    </p:spTree>
    <p:extLst>
      <p:ext uri="{BB962C8B-B14F-4D97-AF65-F5344CB8AC3E}">
        <p14:creationId xmlns:p14="http://schemas.microsoft.com/office/powerpoint/2010/main" val="4059351922"/>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56642101-ADE3-4411-8509-CE09211AA481}" type="slidenum">
              <a:rPr lang="en-US" smtClean="0"/>
              <a:pPr>
                <a:defRPr/>
              </a:pPr>
              <a:t>‹#›</a:t>
            </a:fld>
            <a:endParaRPr lang="en-US" dirty="0"/>
          </a:p>
        </p:txBody>
      </p:sp>
    </p:spTree>
    <p:extLst>
      <p:ext uri="{BB962C8B-B14F-4D97-AF65-F5344CB8AC3E}">
        <p14:creationId xmlns:p14="http://schemas.microsoft.com/office/powerpoint/2010/main" val="12018350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smtClean="0"/>
              <a:pPr>
                <a:defRPr/>
              </a:pPr>
              <a:t>‹#›</a:t>
            </a:fld>
            <a:endParaRPr lang="en-US" dirty="0"/>
          </a:p>
        </p:txBody>
      </p:sp>
    </p:spTree>
    <p:extLst>
      <p:ext uri="{BB962C8B-B14F-4D97-AF65-F5344CB8AC3E}">
        <p14:creationId xmlns:p14="http://schemas.microsoft.com/office/powerpoint/2010/main" val="1737403011"/>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87B575DE-90EA-43E8-99E7-C79D7B8D1FF9}" type="slidenum">
              <a:rPr lang="en-US" smtClean="0"/>
              <a:pPr>
                <a:defRPr/>
              </a:pPr>
              <a:t>‹#›</a:t>
            </a:fld>
            <a:endParaRPr lang="en-US" dirty="0"/>
          </a:p>
        </p:txBody>
      </p:sp>
    </p:spTree>
    <p:extLst>
      <p:ext uri="{BB962C8B-B14F-4D97-AF65-F5344CB8AC3E}">
        <p14:creationId xmlns:p14="http://schemas.microsoft.com/office/powerpoint/2010/main" val="390911052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0"/>
          <p:cNvSpPr>
            <a:spLocks noGrp="1" noChangeArrowheads="1"/>
          </p:cNvSpPr>
          <p:nvPr>
            <p:ph type="sldNum" sz="quarter" idx="11"/>
          </p:nvPr>
        </p:nvSpPr>
        <p:spPr>
          <a:xfrm>
            <a:off x="8460432" y="6516688"/>
            <a:ext cx="288032" cy="320675"/>
          </a:xfrm>
          <a:ln/>
        </p:spPr>
        <p:txBody>
          <a:bodyPr/>
          <a:lstStyle>
            <a:lvl1pPr>
              <a:defRPr/>
            </a:lvl1pPr>
          </a:lstStyle>
          <a:p>
            <a:pPr>
              <a:defRPr/>
            </a:pPr>
            <a:fld id="{F2B785DD-37C5-4445-A386-69E4688B873F}" type="slidenum">
              <a:rPr lang="en-US" smtClean="0"/>
              <a:pPr>
                <a:defRPr/>
              </a:pPr>
              <a:t>‹#›</a:t>
            </a:fld>
            <a:endParaRPr lang="en-US" dirty="0"/>
          </a:p>
        </p:txBody>
      </p:sp>
    </p:spTree>
    <p:extLst>
      <p:ext uri="{BB962C8B-B14F-4D97-AF65-F5344CB8AC3E}">
        <p14:creationId xmlns:p14="http://schemas.microsoft.com/office/powerpoint/2010/main" val="3554432458"/>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smtClean="0"/>
              <a:pPr>
                <a:defRPr/>
              </a:pPr>
              <a:t>‹#›</a:t>
            </a:fld>
            <a:endParaRPr lang="en-US" dirty="0"/>
          </a:p>
        </p:txBody>
      </p:sp>
    </p:spTree>
    <p:extLst>
      <p:ext uri="{BB962C8B-B14F-4D97-AF65-F5344CB8AC3E}">
        <p14:creationId xmlns:p14="http://schemas.microsoft.com/office/powerpoint/2010/main" val="419400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F2CA046-3722-4950-924C-5359C54C5ADE}" type="slidenum">
              <a:rPr lang="en-US" smtClean="0"/>
              <a:pPr>
                <a:defRPr/>
              </a:pPr>
              <a:t>‹#›</a:t>
            </a:fld>
            <a:endParaRPr lang="en-US" dirty="0"/>
          </a:p>
        </p:txBody>
      </p:sp>
      <p:sp>
        <p:nvSpPr>
          <p:cNvPr id="6" name="TextBox 5"/>
          <p:cNvSpPr txBox="1"/>
          <p:nvPr userDrawn="1"/>
        </p:nvSpPr>
        <p:spPr>
          <a:xfrm>
            <a:off x="654289" y="6453336"/>
            <a:ext cx="7200800" cy="461665"/>
          </a:xfrm>
          <a:prstGeom prst="rect">
            <a:avLst/>
          </a:prstGeom>
          <a:noFill/>
        </p:spPr>
        <p:txBody>
          <a:bodyPr wrap="square" rtlCol="0">
            <a:spAutoFit/>
          </a:bodyPr>
          <a:lstStyle/>
          <a:p>
            <a:r>
              <a:rPr lang="en-US" sz="1200" dirty="0" err="1" smtClean="0">
                <a:solidFill>
                  <a:schemeClr val="bg1"/>
                </a:solidFill>
              </a:rPr>
              <a:t>Havlik</a:t>
            </a:r>
            <a:r>
              <a:rPr lang="en-US" sz="1200" dirty="0" smtClean="0">
                <a:solidFill>
                  <a:schemeClr val="bg1"/>
                </a:solidFill>
              </a:rPr>
              <a:t> et al. </a:t>
            </a:r>
            <a:r>
              <a:rPr lang="en-US" sz="1200" dirty="0">
                <a:solidFill>
                  <a:schemeClr val="bg1"/>
                </a:solidFill>
              </a:rPr>
              <a:t>Spatial land </a:t>
            </a:r>
            <a:r>
              <a:rPr lang="en-US" sz="1200" dirty="0" smtClean="0">
                <a:solidFill>
                  <a:schemeClr val="bg1"/>
                </a:solidFill>
              </a:rPr>
              <a:t>use in </a:t>
            </a:r>
            <a:r>
              <a:rPr lang="en-US" sz="1200" dirty="0">
                <a:solidFill>
                  <a:schemeClr val="bg1"/>
                </a:solidFill>
              </a:rPr>
              <a:t>the GLOBIOM </a:t>
            </a:r>
            <a:r>
              <a:rPr lang="en-US" sz="1200" dirty="0" smtClean="0">
                <a:solidFill>
                  <a:schemeClr val="bg1"/>
                </a:solidFill>
              </a:rPr>
              <a:t>model</a:t>
            </a:r>
          </a:p>
          <a:p>
            <a:r>
              <a:rPr lang="en-US" sz="1200" dirty="0">
                <a:solidFill>
                  <a:schemeClr val="bg1"/>
                </a:solidFill>
              </a:rPr>
              <a:t>EMF-CCI/IA, Snowmass, Colorado, July 23–August 3,2012</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smtClean="0"/>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smtClean="0"/>
              <a:pPr>
                <a:defRPr/>
              </a:pPr>
              <a:t>‹#›</a:t>
            </a:fld>
            <a:endParaRPr lang="en-US" dirty="0"/>
          </a:p>
        </p:txBody>
      </p:sp>
    </p:spTree>
    <p:extLst>
      <p:ext uri="{BB962C8B-B14F-4D97-AF65-F5344CB8AC3E}">
        <p14:creationId xmlns:p14="http://schemas.microsoft.com/office/powerpoint/2010/main" val="14402148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smtClean="0"/>
              <a:pPr>
                <a:defRPr/>
              </a:pPr>
              <a:t>‹#›</a:t>
            </a:fld>
            <a:endParaRPr lang="en-US" dirty="0"/>
          </a:p>
        </p:txBody>
      </p:sp>
    </p:spTree>
    <p:extLst>
      <p:ext uri="{BB962C8B-B14F-4D97-AF65-F5344CB8AC3E}">
        <p14:creationId xmlns:p14="http://schemas.microsoft.com/office/powerpoint/2010/main" val="6572779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smtClean="0"/>
              <a:pPr>
                <a:defRPr/>
              </a:pPr>
              <a:t>‹#›</a:t>
            </a:fld>
            <a:endParaRPr lang="en-US" dirty="0"/>
          </a:p>
        </p:txBody>
      </p:sp>
    </p:spTree>
    <p:extLst>
      <p:ext uri="{BB962C8B-B14F-4D97-AF65-F5344CB8AC3E}">
        <p14:creationId xmlns:p14="http://schemas.microsoft.com/office/powerpoint/2010/main" val="7753020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a:xfrm>
            <a:off x="6804248" y="6453336"/>
            <a:ext cx="1872208" cy="365125"/>
          </a:xfrm>
          <a:prstGeom prst="rect">
            <a:avLst/>
          </a:prstGeom>
        </p:spPr>
        <p:txBody>
          <a:body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11" name="Espace réservé du pied de page 10"/>
          <p:cNvSpPr>
            <a:spLocks noGrp="1"/>
          </p:cNvSpPr>
          <p:nvPr>
            <p:ph type="ftr" sz="quarter" idx="11"/>
          </p:nvPr>
        </p:nvSpPr>
        <p:spPr/>
        <p:txBody>
          <a:bodyPr/>
          <a:lstStyle/>
          <a:p>
            <a:endParaRPr lang="fr-FR">
              <a:solidFill>
                <a:srgbClr val="C0504D">
                  <a:lumMod val="50000"/>
                </a:srgbClr>
              </a:solidFill>
            </a:endParaRPr>
          </a:p>
        </p:txBody>
      </p:sp>
      <p:sp>
        <p:nvSpPr>
          <p:cNvPr id="12" name="Espace réservé du numéro de diapositive 11"/>
          <p:cNvSpPr>
            <a:spLocks noGrp="1"/>
          </p:cNvSpPr>
          <p:nvPr>
            <p:ph type="sldNum" sz="quarter" idx="12"/>
          </p:nvPr>
        </p:nvSpPr>
        <p:spPr/>
        <p:txBody>
          <a:body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
        <p:nvSpPr>
          <p:cNvPr id="13" name="Titre 1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869990752"/>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000">
                <a:solidFill>
                  <a:schemeClr val="accent1">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717032"/>
            <a:ext cx="6627812" cy="1752600"/>
          </a:xfrm>
          <a:prstGeom prst="rect">
            <a:avLst/>
          </a:prstGeom>
        </p:spPr>
        <p:txBody>
          <a:bodyPr lIns="457200" rIns="457200"/>
          <a:lstStyle>
            <a:lvl1pPr marL="0" indent="0">
              <a:buFontTx/>
              <a:buNone/>
              <a:defRPr sz="2800">
                <a:solidFill>
                  <a:schemeClr val="accent6">
                    <a:lumMod val="75000"/>
                  </a:schemeClr>
                </a:solidFill>
                <a:latin typeface="Calibri" pitchFamily="34" charset="0"/>
                <a:cs typeface="Calibri" pitchFamily="34" charset="0"/>
              </a:defRPr>
            </a:lvl1pPr>
          </a:lstStyle>
          <a:p>
            <a:r>
              <a:rPr lang="fr-FR" smtClean="0"/>
              <a:t>Modifiez le style des sous-titres du masque</a:t>
            </a:r>
            <a:endParaRPr lang="en-US" dirty="0"/>
          </a:p>
        </p:txBody>
      </p:sp>
    </p:spTree>
    <p:extLst>
      <p:ext uri="{BB962C8B-B14F-4D97-AF65-F5344CB8AC3E}">
        <p14:creationId xmlns:p14="http://schemas.microsoft.com/office/powerpoint/2010/main" val="2751505561"/>
      </p:ext>
    </p:extLst>
  </p:cSld>
  <p:clrMapOvr>
    <a:masterClrMapping/>
  </p:clrMapOvr>
  <p:timing>
    <p:tnLst>
      <p:par>
        <p:cTn id="1" dur="indefinite" restart="never" nodeType="tmRoot"/>
      </p:par>
    </p:tnLst>
  </p:timing>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Modifiez le style du titre</a:t>
            </a:r>
            <a:endParaRPr lang="fr-FR"/>
          </a:p>
        </p:txBody>
      </p:sp>
      <p:sp>
        <p:nvSpPr>
          <p:cNvPr id="28" name="Espace réservé du contenu 27"/>
          <p:cNvSpPr>
            <a:spLocks noGrp="1"/>
          </p:cNvSpPr>
          <p:nvPr>
            <p:ph sz="quarter" idx="13"/>
          </p:nvPr>
        </p:nvSpPr>
        <p:spPr>
          <a:xfrm>
            <a:off x="683568" y="1340768"/>
            <a:ext cx="8065145"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 name="Espace réservé de la date 1"/>
          <p:cNvSpPr>
            <a:spLocks noGrp="1"/>
          </p:cNvSpPr>
          <p:nvPr>
            <p:ph type="dt" sz="half" idx="14"/>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3" name="Espace réservé du pied de page 2"/>
          <p:cNvSpPr>
            <a:spLocks noGrp="1"/>
          </p:cNvSpPr>
          <p:nvPr>
            <p:ph type="ftr" sz="quarter" idx="15"/>
          </p:nvPr>
        </p:nvSpPr>
        <p:spPr/>
        <p:txBody>
          <a:bodyPr/>
          <a:lstStyle/>
          <a:p>
            <a:pPr>
              <a:defRPr/>
            </a:pPr>
            <a:endParaRPr lang="en-US" dirty="0">
              <a:solidFill>
                <a:srgbClr val="333399">
                  <a:lumMod val="50000"/>
                </a:srgbClr>
              </a:solidFill>
            </a:endParaRPr>
          </a:p>
        </p:txBody>
      </p:sp>
      <p:sp>
        <p:nvSpPr>
          <p:cNvPr id="4" name="Espace réservé du numéro de diapositive 3"/>
          <p:cNvSpPr>
            <a:spLocks noGrp="1"/>
          </p:cNvSpPr>
          <p:nvPr>
            <p:ph type="sldNum" sz="quarter" idx="16"/>
          </p:nvPr>
        </p:nvSpPr>
        <p:spPr/>
        <p:txBody>
          <a:bodyPr/>
          <a:lstStyle/>
          <a:p>
            <a:pPr>
              <a:defRPr/>
            </a:pPr>
            <a:fld id="{71584800-6692-4F7A-844A-C16EE7CAB8D0}"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1412729407"/>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8" name="Espace réservé du contenu 17"/>
          <p:cNvSpPr>
            <a:spLocks noGrp="1"/>
          </p:cNvSpPr>
          <p:nvPr>
            <p:ph sz="quarter" idx="10"/>
          </p:nvPr>
        </p:nvSpPr>
        <p:spPr>
          <a:xfrm>
            <a:off x="755650" y="1412875"/>
            <a:ext cx="3888357" cy="468042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9" name="Espace réservé du contenu 17"/>
          <p:cNvSpPr>
            <a:spLocks noGrp="1"/>
          </p:cNvSpPr>
          <p:nvPr>
            <p:ph sz="quarter" idx="11"/>
          </p:nvPr>
        </p:nvSpPr>
        <p:spPr>
          <a:xfrm>
            <a:off x="4860032" y="1412651"/>
            <a:ext cx="3888805" cy="468064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0" name="Espace réservé de la date 19"/>
          <p:cNvSpPr>
            <a:spLocks noGrp="1"/>
          </p:cNvSpPr>
          <p:nvPr>
            <p:ph type="dt" sz="half" idx="12"/>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21" name="Espace réservé du pied de page 20"/>
          <p:cNvSpPr>
            <a:spLocks noGrp="1"/>
          </p:cNvSpPr>
          <p:nvPr>
            <p:ph type="ftr" sz="quarter" idx="13"/>
          </p:nvPr>
        </p:nvSpPr>
        <p:spPr/>
        <p:txBody>
          <a:bodyPr/>
          <a:lstStyle/>
          <a:p>
            <a:pPr>
              <a:defRPr/>
            </a:pPr>
            <a:endParaRPr lang="en-US" dirty="0">
              <a:solidFill>
                <a:srgbClr val="333399">
                  <a:lumMod val="50000"/>
                </a:srgbClr>
              </a:solidFill>
            </a:endParaRPr>
          </a:p>
        </p:txBody>
      </p:sp>
      <p:sp>
        <p:nvSpPr>
          <p:cNvPr id="22" name="Espace réservé du numéro de diapositive 21"/>
          <p:cNvSpPr>
            <a:spLocks noGrp="1"/>
          </p:cNvSpPr>
          <p:nvPr>
            <p:ph type="sldNum" sz="quarter" idx="14"/>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23" name="Titre 2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092693345"/>
      </p:ext>
    </p:extLst>
  </p:cSld>
  <p:clrMapOvr>
    <a:masterClrMapping/>
  </p:clrMapOvr>
  <p:timing>
    <p:tnLst>
      <p:par>
        <p:cTn id="1" dur="indefinite" restart="never" nodeType="tmRoot"/>
      </p:par>
    </p:tnLst>
  </p:timing>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277070"/>
            <a:ext cx="3919254" cy="639762"/>
          </a:xfrm>
          <a:prstGeom prst="rect">
            <a:avLst/>
          </a:prstGeom>
        </p:spPr>
        <p:txBody>
          <a:bodyPr anchor="b"/>
          <a:lstStyle>
            <a:lvl1pPr marL="0" indent="0">
              <a:buNone/>
              <a:defRPr sz="2400" b="1">
                <a:solidFill>
                  <a:schemeClr val="accent5">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756935" y="1277070"/>
            <a:ext cx="3929865" cy="639762"/>
          </a:xfrm>
          <a:prstGeom prst="rect">
            <a:avLst/>
          </a:prstGeom>
        </p:spPr>
        <p:txBody>
          <a:bodyPr anchor="b"/>
          <a:lstStyle>
            <a:lvl1pPr marL="0" indent="0">
              <a:buNone/>
              <a:defRPr sz="2400" b="1">
                <a:solidFill>
                  <a:schemeClr val="accent1">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9" name="Content Placeholder 2"/>
          <p:cNvSpPr>
            <a:spLocks noGrp="1"/>
          </p:cNvSpPr>
          <p:nvPr>
            <p:ph sz="half" idx="12"/>
          </p:nvPr>
        </p:nvSpPr>
        <p:spPr>
          <a:xfrm>
            <a:off x="684213" y="1916832"/>
            <a:ext cx="3922712" cy="4209331"/>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1" name="Content Placeholder 2"/>
          <p:cNvSpPr>
            <a:spLocks noGrp="1"/>
          </p:cNvSpPr>
          <p:nvPr>
            <p:ph sz="half" idx="13"/>
          </p:nvPr>
        </p:nvSpPr>
        <p:spPr>
          <a:xfrm>
            <a:off x="4753744" y="1916832"/>
            <a:ext cx="3922712" cy="4207376"/>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8" name="Titre 17"/>
          <p:cNvSpPr>
            <a:spLocks noGrp="1"/>
          </p:cNvSpPr>
          <p:nvPr>
            <p:ph type="title"/>
          </p:nvPr>
        </p:nvSpPr>
        <p:spPr/>
        <p:txBody>
          <a:bodyPr/>
          <a:lstStyle/>
          <a:p>
            <a:r>
              <a:rPr lang="fr-FR" smtClean="0"/>
              <a:t>Modifiez le style du titre</a:t>
            </a:r>
            <a:endParaRPr lang="fr-FR"/>
          </a:p>
        </p:txBody>
      </p:sp>
      <p:sp>
        <p:nvSpPr>
          <p:cNvPr id="20" name="Espace réservé de la date 19"/>
          <p:cNvSpPr>
            <a:spLocks noGrp="1"/>
          </p:cNvSpPr>
          <p:nvPr>
            <p:ph type="dt" sz="half" idx="14"/>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21" name="Espace réservé du pied de page 20"/>
          <p:cNvSpPr>
            <a:spLocks noGrp="1"/>
          </p:cNvSpPr>
          <p:nvPr>
            <p:ph type="ftr" sz="quarter" idx="15"/>
          </p:nvPr>
        </p:nvSpPr>
        <p:spPr/>
        <p:txBody>
          <a:bodyPr/>
          <a:lstStyle/>
          <a:p>
            <a:pPr>
              <a:defRPr/>
            </a:pPr>
            <a:endParaRPr lang="en-US" dirty="0">
              <a:solidFill>
                <a:srgbClr val="333399">
                  <a:lumMod val="50000"/>
                </a:srgbClr>
              </a:solidFill>
            </a:endParaRPr>
          </a:p>
        </p:txBody>
      </p:sp>
      <p:sp>
        <p:nvSpPr>
          <p:cNvPr id="22" name="Espace réservé du numéro de diapositive 21"/>
          <p:cNvSpPr>
            <a:spLocks noGrp="1"/>
          </p:cNvSpPr>
          <p:nvPr>
            <p:ph type="sldNum" sz="quarter" idx="16"/>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1248278338"/>
      </p:ext>
    </p:extLst>
  </p:cSld>
  <p:clrMapOvr>
    <a:masterClrMapping/>
  </p:clrMapOvr>
  <p:timing>
    <p:tnLst>
      <p:par>
        <p:cTn id="1" dur="indefinite" restart="never" nodeType="tmRoot"/>
      </p:par>
    </p:tnLst>
  </p:timing>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11" name="Espace réservé du pied de page 10"/>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3" name="Titre 1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374416391"/>
      </p:ext>
    </p:extLst>
  </p:cSld>
  <p:clrMapOvr>
    <a:masterClrMapping/>
  </p:clrMapOvr>
  <p:timing>
    <p:tnLst>
      <p:par>
        <p:cTn id="1" dur="indefinite" restart="never" nodeType="tmRoot"/>
      </p:par>
    </p:tnLst>
  </p:timing>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V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21207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000">
                <a:solidFill>
                  <a:schemeClr val="accent1">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717032"/>
            <a:ext cx="6627812" cy="1752600"/>
          </a:xfrm>
          <a:prstGeom prst="rect">
            <a:avLst/>
          </a:prstGeom>
        </p:spPr>
        <p:txBody>
          <a:bodyPr lIns="457200" rIns="457200"/>
          <a:lstStyle>
            <a:lvl1pPr marL="0" indent="0">
              <a:buFontTx/>
              <a:buNone/>
              <a:defRPr sz="2800">
                <a:solidFill>
                  <a:schemeClr val="accent6">
                    <a:lumMod val="75000"/>
                  </a:schemeClr>
                </a:solidFill>
                <a:latin typeface="Calibri" pitchFamily="34" charset="0"/>
                <a:cs typeface="Calibri" pitchFamily="34" charset="0"/>
              </a:defRPr>
            </a:lvl1pPr>
          </a:lstStyle>
          <a:p>
            <a:r>
              <a:rPr lang="fr-FR" smtClean="0"/>
              <a:t>Modifiez le style des sous-titres du masque</a:t>
            </a:r>
            <a:endParaRPr lang="en-US" dirty="0"/>
          </a:p>
        </p:txBody>
      </p:sp>
    </p:spTree>
    <p:extLst>
      <p:ext uri="{BB962C8B-B14F-4D97-AF65-F5344CB8AC3E}">
        <p14:creationId xmlns:p14="http://schemas.microsoft.com/office/powerpoint/2010/main" val="3416255847"/>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sz="3200">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2000"/>
            </a:lvl6pPr>
            <a:lvl7pPr>
              <a:defRPr sz="2000"/>
            </a:lvl7pPr>
            <a:lvl8pPr>
              <a:defRPr sz="2000"/>
            </a:lvl8pPr>
            <a:lvl9pPr>
              <a:defRPr sz="20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Espace réservé de la date 9"/>
          <p:cNvSpPr>
            <a:spLocks noGrp="1"/>
          </p:cNvSpPr>
          <p:nvPr>
            <p:ph type="dt" sz="half" idx="10"/>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11" name="Espace réservé du pied de page 10"/>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4269108729"/>
      </p:ext>
    </p:extLst>
  </p:cSld>
  <p:clrMapOvr>
    <a:masterClrMapping/>
  </p:clrMapOvr>
  <p:timing>
    <p:tnLst>
      <p:par>
        <p:cTn id="1" dur="indefinite" restart="never" nodeType="tmRoot"/>
      </p:par>
    </p:tnLst>
  </p:timing>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Espace réservé de la date 7"/>
          <p:cNvSpPr>
            <a:spLocks noGrp="1"/>
          </p:cNvSpPr>
          <p:nvPr>
            <p:ph type="dt" sz="half" idx="10"/>
          </p:nvPr>
        </p:nvSpPr>
        <p:spPr/>
        <p:txBody>
          <a:bodyPr/>
          <a:lstStyle/>
          <a:p>
            <a:r>
              <a:rPr lang="fr-FR" smtClean="0">
                <a:solidFill>
                  <a:srgbClr val="000000">
                    <a:tint val="75000"/>
                  </a:srgbClr>
                </a:solidFill>
              </a:rPr>
              <a:t>19/06/2012</a:t>
            </a:r>
            <a:endParaRPr lang="fr-FR">
              <a:solidFill>
                <a:srgbClr val="000000">
                  <a:tint val="75000"/>
                </a:srgbClr>
              </a:solidFill>
            </a:endParaRPr>
          </a:p>
        </p:txBody>
      </p:sp>
      <p:sp>
        <p:nvSpPr>
          <p:cNvPr id="9" name="Espace réservé du pied de page 8"/>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2214191016"/>
      </p:ext>
    </p:extLst>
  </p:cSld>
  <p:clrMapOvr>
    <a:masterClrMapping/>
  </p:clrMapOvr>
  <p:timing>
    <p:tnLst>
      <p:par>
        <p:cTn id="1" dur="indefinite" restart="never" nodeType="tmRoot"/>
      </p:par>
    </p:tnLst>
  </p:timing>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2958770436"/>
      </p:ext>
    </p:extLst>
  </p:cSld>
  <p:clrMapOvr>
    <a:masterClrMapping/>
  </p:clrMapOvr>
  <p:timing>
    <p:tnLst>
      <p:par>
        <p:cTn id="1" dur="indefinite" restart="never" nodeType="tmRoot"/>
      </p:par>
    </p:tnLst>
  </p:timing>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2367798245"/>
      </p:ext>
    </p:extLst>
  </p:cSld>
  <p:clrMapOvr>
    <a:masterClrMapping/>
  </p:clrMapOvr>
  <p:timing>
    <p:tnLst>
      <p:par>
        <p:cTn id="1" dur="indefinite" restart="never" nodeType="tmRoot"/>
      </p:par>
    </p:tnLst>
  </p:timing>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p:cSld name="Titre et texte sur contenu">
    <p:spTree>
      <p:nvGrpSpPr>
        <p:cNvPr id="1" name=""/>
        <p:cNvGrpSpPr/>
        <p:nvPr/>
      </p:nvGrpSpPr>
      <p:grpSpPr>
        <a:xfrm>
          <a:off x="0" y="0"/>
          <a:ext cx="0" cy="0"/>
          <a:chOff x="0" y="0"/>
          <a:chExt cx="0" cy="0"/>
        </a:xfrm>
      </p:grpSpPr>
      <p:sp>
        <p:nvSpPr>
          <p:cNvPr id="3" name="Espace réservé du texte 2"/>
          <p:cNvSpPr>
            <a:spLocks noGrp="1"/>
          </p:cNvSpPr>
          <p:nvPr>
            <p:ph type="body" sz="half" idx="1"/>
          </p:nvPr>
        </p:nvSpPr>
        <p:spPr>
          <a:xfrm>
            <a:off x="898525" y="1600200"/>
            <a:ext cx="7916863" cy="2185988"/>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1"/>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Espace réservé du contenu 3"/>
          <p:cNvSpPr>
            <a:spLocks noGrp="1"/>
          </p:cNvSpPr>
          <p:nvPr>
            <p:ph sz="half" idx="2"/>
          </p:nvPr>
        </p:nvSpPr>
        <p:spPr>
          <a:xfrm>
            <a:off x="898525" y="3938588"/>
            <a:ext cx="7916863" cy="2187575"/>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lang="en-US" sz="2400">
                <a:solidFill>
                  <a:schemeClr val="tx1"/>
                </a:solidFill>
                <a:latin typeface="Calibri" pitchFamily="34" charset="0"/>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Espace réservé de la date 7"/>
          <p:cNvSpPr>
            <a:spLocks noGrp="1"/>
          </p:cNvSpPr>
          <p:nvPr>
            <p:ph type="dt" sz="half" idx="10"/>
          </p:nvPr>
        </p:nvSpPr>
        <p:spPr/>
        <p:txBody>
          <a:bodyPr/>
          <a:lstStyle/>
          <a:p>
            <a:r>
              <a:rPr lang="fr-FR" smtClean="0">
                <a:solidFill>
                  <a:srgbClr val="000000">
                    <a:tint val="75000"/>
                  </a:srgbClr>
                </a:solidFill>
              </a:rPr>
              <a:t>19/06/2012</a:t>
            </a:r>
            <a:endParaRPr lang="en-US">
              <a:solidFill>
                <a:srgbClr val="000000">
                  <a:tint val="75000"/>
                </a:srgbClr>
              </a:solidFill>
            </a:endParaRPr>
          </a:p>
        </p:txBody>
      </p:sp>
      <p:sp>
        <p:nvSpPr>
          <p:cNvPr id="9" name="Espace réservé du pied de page 8"/>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1" name="Titre 10"/>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375553558"/>
      </p:ext>
    </p:extLst>
  </p:cSld>
  <p:clrMapOvr>
    <a:masterClrMapping/>
  </p:clrMapOvr>
  <p:timing>
    <p:tnLst>
      <p:par>
        <p:cTn id="1" dur="indefinite" restart="never" nodeType="tmRoot"/>
      </p:par>
    </p:tnLst>
  </p:timing>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000">
                <a:solidFill>
                  <a:schemeClr val="accent1">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717032"/>
            <a:ext cx="6627812" cy="1752600"/>
          </a:xfrm>
          <a:prstGeom prst="rect">
            <a:avLst/>
          </a:prstGeom>
        </p:spPr>
        <p:txBody>
          <a:bodyPr lIns="457200" rIns="457200"/>
          <a:lstStyle>
            <a:lvl1pPr marL="0" indent="0">
              <a:buFontTx/>
              <a:buNone/>
              <a:defRPr sz="2800">
                <a:solidFill>
                  <a:schemeClr val="accent6">
                    <a:lumMod val="75000"/>
                  </a:schemeClr>
                </a:solidFill>
                <a:latin typeface="Calibri" pitchFamily="34" charset="0"/>
                <a:cs typeface="Calibri" pitchFamily="34" charset="0"/>
              </a:defRPr>
            </a:lvl1pPr>
          </a:lstStyle>
          <a:p>
            <a:r>
              <a:rPr lang="fr-FR" smtClean="0"/>
              <a:t>Modifiez le style des sous-titres du masque</a:t>
            </a:r>
            <a:endParaRPr lang="en-US" dirty="0"/>
          </a:p>
        </p:txBody>
      </p:sp>
    </p:spTree>
    <p:extLst>
      <p:ext uri="{BB962C8B-B14F-4D97-AF65-F5344CB8AC3E}">
        <p14:creationId xmlns:p14="http://schemas.microsoft.com/office/powerpoint/2010/main" val="3599907817"/>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Modifiez le style du titre</a:t>
            </a:r>
            <a:endParaRPr lang="fr-FR"/>
          </a:p>
        </p:txBody>
      </p:sp>
      <p:sp>
        <p:nvSpPr>
          <p:cNvPr id="28" name="Espace réservé du contenu 27"/>
          <p:cNvSpPr>
            <a:spLocks noGrp="1"/>
          </p:cNvSpPr>
          <p:nvPr>
            <p:ph sz="quarter" idx="13"/>
          </p:nvPr>
        </p:nvSpPr>
        <p:spPr>
          <a:xfrm>
            <a:off x="683568" y="1340768"/>
            <a:ext cx="8065145"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 name="Espace réservé de la date 1"/>
          <p:cNvSpPr>
            <a:spLocks noGrp="1"/>
          </p:cNvSpPr>
          <p:nvPr>
            <p:ph type="dt" sz="half" idx="14"/>
          </p:nvPr>
        </p:nvSpPr>
        <p:spPr>
          <a:xfrm>
            <a:off x="6804248" y="6453336"/>
            <a:ext cx="1872208" cy="365125"/>
          </a:xfrm>
          <a:prstGeom prst="rect">
            <a:avLst/>
          </a:prstGeom>
        </p:spPr>
        <p:txBody>
          <a:bodyPr/>
          <a:lstStyle/>
          <a:p>
            <a:endParaRPr lang="fr-FR">
              <a:solidFill>
                <a:srgbClr val="000000"/>
              </a:solidFill>
            </a:endParaRPr>
          </a:p>
        </p:txBody>
      </p:sp>
      <p:sp>
        <p:nvSpPr>
          <p:cNvPr id="3" name="Espace réservé du pied de page 2"/>
          <p:cNvSpPr>
            <a:spLocks noGrp="1"/>
          </p:cNvSpPr>
          <p:nvPr>
            <p:ph type="ftr" sz="quarter" idx="15"/>
          </p:nvPr>
        </p:nvSpPr>
        <p:spPr/>
        <p:txBody>
          <a:bodyPr/>
          <a:lstStyle/>
          <a:p>
            <a:pPr>
              <a:defRPr/>
            </a:pPr>
            <a:r>
              <a:rPr lang="en-US" dirty="0" err="1" smtClean="0">
                <a:solidFill>
                  <a:srgbClr val="333399">
                    <a:lumMod val="50000"/>
                  </a:srgbClr>
                </a:solidFill>
              </a:rPr>
              <a:t>Havlík</a:t>
            </a:r>
            <a:r>
              <a:rPr lang="en-US" dirty="0" smtClean="0">
                <a:solidFill>
                  <a:srgbClr val="333399">
                    <a:lumMod val="50000"/>
                  </a:srgbClr>
                </a:solidFill>
              </a:rPr>
              <a:t> P. et al.: Livestock in the </a:t>
            </a:r>
            <a:r>
              <a:rPr lang="en-US" dirty="0" err="1" smtClean="0">
                <a:solidFill>
                  <a:srgbClr val="333399">
                    <a:lumMod val="50000"/>
                  </a:srgbClr>
                </a:solidFill>
              </a:rPr>
              <a:t>XXIst</a:t>
            </a:r>
            <a:r>
              <a:rPr lang="en-US" dirty="0" smtClean="0">
                <a:solidFill>
                  <a:srgbClr val="333399">
                    <a:lumMod val="50000"/>
                  </a:srgbClr>
                </a:solidFill>
              </a:rPr>
              <a:t> Century: Alternative Futures </a:t>
            </a:r>
          </a:p>
          <a:p>
            <a:pPr>
              <a:defRPr/>
            </a:pPr>
            <a:r>
              <a:rPr lang="en-US" dirty="0" smtClean="0">
                <a:solidFill>
                  <a:srgbClr val="333399">
                    <a:lumMod val="50000"/>
                  </a:srgbClr>
                </a:solidFill>
              </a:rPr>
              <a:t>Livestock, Climate Change and Food Security Conference, Madrid, May 19-20, 2014</a:t>
            </a:r>
            <a:endParaRPr lang="en-US" dirty="0">
              <a:solidFill>
                <a:srgbClr val="333399">
                  <a:lumMod val="50000"/>
                </a:srgbClr>
              </a:solidFill>
            </a:endParaRPr>
          </a:p>
        </p:txBody>
      </p:sp>
      <p:sp>
        <p:nvSpPr>
          <p:cNvPr id="4" name="Espace réservé du numéro de diapositive 3"/>
          <p:cNvSpPr>
            <a:spLocks noGrp="1"/>
          </p:cNvSpPr>
          <p:nvPr>
            <p:ph type="sldNum" sz="quarter" idx="16"/>
          </p:nvPr>
        </p:nvSpPr>
        <p:spPr/>
        <p:txBody>
          <a:bodyPr/>
          <a:lstStyle/>
          <a:p>
            <a:pPr>
              <a:defRPr/>
            </a:pPr>
            <a:fld id="{71584800-6692-4F7A-844A-C16EE7CAB8D0}"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781477747"/>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8" name="Espace réservé du contenu 17"/>
          <p:cNvSpPr>
            <a:spLocks noGrp="1"/>
          </p:cNvSpPr>
          <p:nvPr>
            <p:ph sz="quarter" idx="10"/>
          </p:nvPr>
        </p:nvSpPr>
        <p:spPr>
          <a:xfrm>
            <a:off x="755650" y="1412875"/>
            <a:ext cx="3888357" cy="468042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9" name="Espace réservé du contenu 17"/>
          <p:cNvSpPr>
            <a:spLocks noGrp="1"/>
          </p:cNvSpPr>
          <p:nvPr>
            <p:ph sz="quarter" idx="11"/>
          </p:nvPr>
        </p:nvSpPr>
        <p:spPr>
          <a:xfrm>
            <a:off x="4860032" y="1412651"/>
            <a:ext cx="3888805" cy="468064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0" name="Espace réservé de la date 19"/>
          <p:cNvSpPr>
            <a:spLocks noGrp="1"/>
          </p:cNvSpPr>
          <p:nvPr>
            <p:ph type="dt" sz="half" idx="12"/>
          </p:nvPr>
        </p:nvSpPr>
        <p:spPr>
          <a:xfrm>
            <a:off x="6804248" y="6453336"/>
            <a:ext cx="1872208" cy="365125"/>
          </a:xfrm>
          <a:prstGeom prst="rect">
            <a:avLst/>
          </a:prstGeom>
        </p:spPr>
        <p:txBody>
          <a:bodyPr/>
          <a:lstStyle/>
          <a:p>
            <a:endParaRPr lang="fr-FR">
              <a:solidFill>
                <a:srgbClr val="000000"/>
              </a:solidFill>
            </a:endParaRPr>
          </a:p>
        </p:txBody>
      </p:sp>
      <p:sp>
        <p:nvSpPr>
          <p:cNvPr id="21" name="Espace réservé du pied de page 20"/>
          <p:cNvSpPr>
            <a:spLocks noGrp="1"/>
          </p:cNvSpPr>
          <p:nvPr>
            <p:ph type="ftr" sz="quarter" idx="13"/>
          </p:nvPr>
        </p:nvSpPr>
        <p:spPr/>
        <p:txBody>
          <a:bodyPr/>
          <a:lstStyle/>
          <a:p>
            <a:pPr>
              <a:defRPr/>
            </a:pPr>
            <a:endParaRPr lang="en-US" dirty="0">
              <a:solidFill>
                <a:srgbClr val="333399">
                  <a:lumMod val="50000"/>
                </a:srgbClr>
              </a:solidFill>
            </a:endParaRPr>
          </a:p>
        </p:txBody>
      </p:sp>
      <p:sp>
        <p:nvSpPr>
          <p:cNvPr id="22" name="Espace réservé du numéro de diapositive 21"/>
          <p:cNvSpPr>
            <a:spLocks noGrp="1"/>
          </p:cNvSpPr>
          <p:nvPr>
            <p:ph type="sldNum" sz="quarter" idx="14"/>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23" name="Titre 2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2216051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277070"/>
            <a:ext cx="3919254" cy="639762"/>
          </a:xfrm>
          <a:prstGeom prst="rect">
            <a:avLst/>
          </a:prstGeom>
        </p:spPr>
        <p:txBody>
          <a:bodyPr anchor="b"/>
          <a:lstStyle>
            <a:lvl1pPr marL="0" indent="0">
              <a:buNone/>
              <a:defRPr sz="2400" b="1">
                <a:solidFill>
                  <a:schemeClr val="accent5">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756935" y="1277070"/>
            <a:ext cx="3929865" cy="639762"/>
          </a:xfrm>
          <a:prstGeom prst="rect">
            <a:avLst/>
          </a:prstGeom>
        </p:spPr>
        <p:txBody>
          <a:bodyPr anchor="b"/>
          <a:lstStyle>
            <a:lvl1pPr marL="0" indent="0">
              <a:buNone/>
              <a:defRPr sz="2400" b="1">
                <a:solidFill>
                  <a:schemeClr val="accent1">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9" name="Content Placeholder 2"/>
          <p:cNvSpPr>
            <a:spLocks noGrp="1"/>
          </p:cNvSpPr>
          <p:nvPr>
            <p:ph sz="half" idx="12"/>
          </p:nvPr>
        </p:nvSpPr>
        <p:spPr>
          <a:xfrm>
            <a:off x="684213" y="1916832"/>
            <a:ext cx="3922712" cy="4209331"/>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1" name="Content Placeholder 2"/>
          <p:cNvSpPr>
            <a:spLocks noGrp="1"/>
          </p:cNvSpPr>
          <p:nvPr>
            <p:ph sz="half" idx="13"/>
          </p:nvPr>
        </p:nvSpPr>
        <p:spPr>
          <a:xfrm>
            <a:off x="4753744" y="1916832"/>
            <a:ext cx="3922712" cy="4207376"/>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8" name="Titre 17"/>
          <p:cNvSpPr>
            <a:spLocks noGrp="1"/>
          </p:cNvSpPr>
          <p:nvPr>
            <p:ph type="title"/>
          </p:nvPr>
        </p:nvSpPr>
        <p:spPr/>
        <p:txBody>
          <a:bodyPr/>
          <a:lstStyle/>
          <a:p>
            <a:r>
              <a:rPr lang="fr-FR" smtClean="0"/>
              <a:t>Modifiez le style du titre</a:t>
            </a:r>
            <a:endParaRPr lang="fr-FR"/>
          </a:p>
        </p:txBody>
      </p:sp>
      <p:sp>
        <p:nvSpPr>
          <p:cNvPr id="20" name="Espace réservé de la date 19"/>
          <p:cNvSpPr>
            <a:spLocks noGrp="1"/>
          </p:cNvSpPr>
          <p:nvPr>
            <p:ph type="dt" sz="half" idx="14"/>
          </p:nvPr>
        </p:nvSpPr>
        <p:spPr>
          <a:xfrm>
            <a:off x="6804248" y="6453336"/>
            <a:ext cx="1872208" cy="365125"/>
          </a:xfrm>
          <a:prstGeom prst="rect">
            <a:avLst/>
          </a:prstGeom>
        </p:spPr>
        <p:txBody>
          <a:bodyPr/>
          <a:lstStyle/>
          <a:p>
            <a:endParaRPr lang="fr-FR">
              <a:solidFill>
                <a:srgbClr val="000000"/>
              </a:solidFill>
            </a:endParaRPr>
          </a:p>
        </p:txBody>
      </p:sp>
      <p:sp>
        <p:nvSpPr>
          <p:cNvPr id="21" name="Espace réservé du pied de page 20"/>
          <p:cNvSpPr>
            <a:spLocks noGrp="1"/>
          </p:cNvSpPr>
          <p:nvPr>
            <p:ph type="ftr" sz="quarter" idx="15"/>
          </p:nvPr>
        </p:nvSpPr>
        <p:spPr/>
        <p:txBody>
          <a:bodyPr/>
          <a:lstStyle/>
          <a:p>
            <a:pPr>
              <a:defRPr/>
            </a:pPr>
            <a:endParaRPr lang="en-US" dirty="0">
              <a:solidFill>
                <a:srgbClr val="333399">
                  <a:lumMod val="50000"/>
                </a:srgbClr>
              </a:solidFill>
            </a:endParaRPr>
          </a:p>
        </p:txBody>
      </p:sp>
      <p:sp>
        <p:nvSpPr>
          <p:cNvPr id="22" name="Espace réservé du numéro de diapositive 21"/>
          <p:cNvSpPr>
            <a:spLocks noGrp="1"/>
          </p:cNvSpPr>
          <p:nvPr>
            <p:ph type="sldNum" sz="quarter" idx="16"/>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312924991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a:xfrm>
            <a:off x="6804248" y="6453336"/>
            <a:ext cx="1872208" cy="365125"/>
          </a:xfrm>
          <a:prstGeom prst="rect">
            <a:avLst/>
          </a:prstGeom>
        </p:spPr>
        <p:txBody>
          <a:bodyPr/>
          <a:lstStyle/>
          <a:p>
            <a:endParaRPr lang="fr-FR">
              <a:solidFill>
                <a:srgbClr val="000000"/>
              </a:solidFill>
            </a:endParaRPr>
          </a:p>
        </p:txBody>
      </p:sp>
      <p:sp>
        <p:nvSpPr>
          <p:cNvPr id="11" name="Espace réservé du pied de page 10"/>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3" name="Titre 1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7060765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Modifiez le style du titre</a:t>
            </a:r>
            <a:endParaRPr lang="fr-FR"/>
          </a:p>
        </p:txBody>
      </p:sp>
      <p:sp>
        <p:nvSpPr>
          <p:cNvPr id="24" name="Espace réservé de la date 23"/>
          <p:cNvSpPr>
            <a:spLocks noGrp="1"/>
          </p:cNvSpPr>
          <p:nvPr>
            <p:ph type="dt" sz="half" idx="10"/>
          </p:nvPr>
        </p:nvSpPr>
        <p:spPr>
          <a:xfrm>
            <a:off x="6665289" y="6453336"/>
            <a:ext cx="2011167" cy="365125"/>
          </a:xfrm>
        </p:spPr>
        <p:txBody>
          <a:bodyPr/>
          <a:lstStyle>
            <a:lvl1pPr>
              <a:defRPr sz="1200"/>
            </a:lvl1p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25" name="Espace réservé du pied de page 24"/>
          <p:cNvSpPr>
            <a:spLocks noGrp="1"/>
          </p:cNvSpPr>
          <p:nvPr>
            <p:ph type="ftr" sz="quarter" idx="11"/>
          </p:nvPr>
        </p:nvSpPr>
        <p:spPr>
          <a:xfrm>
            <a:off x="2627784" y="6492701"/>
            <a:ext cx="4168726" cy="320675"/>
          </a:xfrm>
        </p:spPr>
        <p:txBody>
          <a:bodyPr/>
          <a:lstStyle>
            <a:lvl1pPr>
              <a:defRPr sz="1200"/>
            </a:lvl1pPr>
          </a:lstStyle>
          <a:p>
            <a:endParaRPr lang="fr-FR">
              <a:solidFill>
                <a:srgbClr val="C0504D">
                  <a:lumMod val="50000"/>
                </a:srgbClr>
              </a:solidFill>
            </a:endParaRPr>
          </a:p>
        </p:txBody>
      </p:sp>
      <p:sp>
        <p:nvSpPr>
          <p:cNvPr id="26" name="Espace réservé du numéro de diapositive 25"/>
          <p:cNvSpPr>
            <a:spLocks noGrp="1"/>
          </p:cNvSpPr>
          <p:nvPr>
            <p:ph type="sldNum" sz="quarter" idx="12"/>
          </p:nvPr>
        </p:nvSpPr>
        <p:spPr>
          <a:xfrm>
            <a:off x="516037" y="6492701"/>
            <a:ext cx="2327771" cy="320675"/>
          </a:xfrm>
        </p:spPr>
        <p:txBody>
          <a:bodyPr/>
          <a:lstStyle>
            <a:lvl1pPr>
              <a:defRPr sz="1200"/>
            </a:lvl1p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
        <p:nvSpPr>
          <p:cNvPr id="28" name="Espace réservé du contenu 27"/>
          <p:cNvSpPr>
            <a:spLocks noGrp="1"/>
          </p:cNvSpPr>
          <p:nvPr>
            <p:ph sz="quarter" idx="13"/>
          </p:nvPr>
        </p:nvSpPr>
        <p:spPr>
          <a:xfrm>
            <a:off x="683568" y="1340768"/>
            <a:ext cx="8065145"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03182745"/>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V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9571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sz="3200">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2000"/>
            </a:lvl6pPr>
            <a:lvl7pPr>
              <a:defRPr sz="2000"/>
            </a:lvl7pPr>
            <a:lvl8pPr>
              <a:defRPr sz="2000"/>
            </a:lvl8pPr>
            <a:lvl9pPr>
              <a:defRPr sz="20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Espace réservé de la date 9"/>
          <p:cNvSpPr>
            <a:spLocks noGrp="1"/>
          </p:cNvSpPr>
          <p:nvPr>
            <p:ph type="dt" sz="half" idx="10"/>
          </p:nvPr>
        </p:nvSpPr>
        <p:spPr>
          <a:xfrm>
            <a:off x="6804248" y="6453336"/>
            <a:ext cx="1872208" cy="365125"/>
          </a:xfrm>
          <a:prstGeom prst="rect">
            <a:avLst/>
          </a:prstGeom>
        </p:spPr>
        <p:txBody>
          <a:bodyPr/>
          <a:lstStyle/>
          <a:p>
            <a:endParaRPr lang="fr-FR">
              <a:solidFill>
                <a:srgbClr val="000000"/>
              </a:solidFill>
            </a:endParaRPr>
          </a:p>
        </p:txBody>
      </p:sp>
      <p:sp>
        <p:nvSpPr>
          <p:cNvPr id="11" name="Espace réservé du pied de page 10"/>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4150876104"/>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Espace réservé de la date 7"/>
          <p:cNvSpPr>
            <a:spLocks noGrp="1"/>
          </p:cNvSpPr>
          <p:nvPr>
            <p:ph type="dt" sz="half" idx="10"/>
          </p:nvPr>
        </p:nvSpPr>
        <p:spPr>
          <a:xfrm>
            <a:off x="6804248" y="6453336"/>
            <a:ext cx="1872208" cy="365125"/>
          </a:xfrm>
          <a:prstGeom prst="rect">
            <a:avLst/>
          </a:prstGeom>
        </p:spPr>
        <p:txBody>
          <a:bodyPr/>
          <a:lstStyle/>
          <a:p>
            <a:endParaRPr lang="fr-FR">
              <a:solidFill>
                <a:srgbClr val="000000"/>
              </a:solidFill>
            </a:endParaRPr>
          </a:p>
        </p:txBody>
      </p:sp>
      <p:sp>
        <p:nvSpPr>
          <p:cNvPr id="9" name="Espace réservé du pied de page 8"/>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610621039"/>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3596344254"/>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510670606"/>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Titre et texte sur contenu">
    <p:spTree>
      <p:nvGrpSpPr>
        <p:cNvPr id="1" name=""/>
        <p:cNvGrpSpPr/>
        <p:nvPr/>
      </p:nvGrpSpPr>
      <p:grpSpPr>
        <a:xfrm>
          <a:off x="0" y="0"/>
          <a:ext cx="0" cy="0"/>
          <a:chOff x="0" y="0"/>
          <a:chExt cx="0" cy="0"/>
        </a:xfrm>
      </p:grpSpPr>
      <p:sp>
        <p:nvSpPr>
          <p:cNvPr id="3" name="Espace réservé du texte 2"/>
          <p:cNvSpPr>
            <a:spLocks noGrp="1"/>
          </p:cNvSpPr>
          <p:nvPr>
            <p:ph type="body" sz="half" idx="1"/>
          </p:nvPr>
        </p:nvSpPr>
        <p:spPr>
          <a:xfrm>
            <a:off x="898525" y="1600200"/>
            <a:ext cx="7916863" cy="2185988"/>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1"/>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Espace réservé du contenu 3"/>
          <p:cNvSpPr>
            <a:spLocks noGrp="1"/>
          </p:cNvSpPr>
          <p:nvPr>
            <p:ph sz="half" idx="2"/>
          </p:nvPr>
        </p:nvSpPr>
        <p:spPr>
          <a:xfrm>
            <a:off x="898525" y="3938588"/>
            <a:ext cx="7916863" cy="2187575"/>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lang="en-US" sz="2400">
                <a:solidFill>
                  <a:schemeClr val="tx1"/>
                </a:solidFill>
                <a:latin typeface="Calibri" pitchFamily="34" charset="0"/>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Espace réservé de la date 7"/>
          <p:cNvSpPr>
            <a:spLocks noGrp="1"/>
          </p:cNvSpPr>
          <p:nvPr>
            <p:ph type="dt" sz="half" idx="10"/>
          </p:nvPr>
        </p:nvSpPr>
        <p:spPr>
          <a:xfrm>
            <a:off x="6804248" y="6453336"/>
            <a:ext cx="1872208" cy="365125"/>
          </a:xfrm>
          <a:prstGeom prst="rect">
            <a:avLst/>
          </a:prstGeom>
        </p:spPr>
        <p:txBody>
          <a:bodyPr/>
          <a:lstStyle/>
          <a:p>
            <a:endParaRPr lang="en-US">
              <a:solidFill>
                <a:srgbClr val="000000"/>
              </a:solidFill>
            </a:endParaRPr>
          </a:p>
        </p:txBody>
      </p:sp>
      <p:sp>
        <p:nvSpPr>
          <p:cNvPr id="9" name="Espace réservé du pied de page 8"/>
          <p:cNvSpPr>
            <a:spLocks noGrp="1"/>
          </p:cNvSpPr>
          <p:nvPr>
            <p:ph type="ftr" sz="quarter" idx="11"/>
          </p:nvPr>
        </p:nvSpPr>
        <p:spPr/>
        <p:txBody>
          <a:bodyPr/>
          <a:lstStyle/>
          <a:p>
            <a:pPr>
              <a:defRPr/>
            </a:pPr>
            <a:endParaRPr lang="en-US" dirty="0">
              <a:solidFill>
                <a:srgbClr val="333399">
                  <a:lumMod val="50000"/>
                </a:srgbClr>
              </a:solidFill>
            </a:endParaRPr>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1" name="Titre 10"/>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503473501"/>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333399">
                  <a:lumMod val="50000"/>
                </a:srgbClr>
              </a:solidFill>
            </a:endParaRPr>
          </a:p>
        </p:txBody>
      </p:sp>
      <p:sp>
        <p:nvSpPr>
          <p:cNvPr id="6" name="Rectangle 5"/>
          <p:cNvSpPr>
            <a:spLocks noGrp="1" noChangeArrowheads="1"/>
          </p:cNvSpPr>
          <p:nvPr>
            <p:ph type="sldNum" sz="quarter" idx="12"/>
          </p:nvPr>
        </p:nvSpPr>
        <p:spPr>
          <a:ln/>
        </p:spPr>
        <p:txBody>
          <a:bodyPr/>
          <a:lstStyle>
            <a:lvl1pPr>
              <a:defRPr/>
            </a:lvl1pPr>
          </a:lstStyle>
          <a:p>
            <a:fld id="{58D1C7D9-F2B3-4F05-BA99-4D8101B26A69}" type="slidenum">
              <a:rPr lang="en-US">
                <a:solidFill>
                  <a:srgbClr val="333399">
                    <a:lumMod val="50000"/>
                  </a:srgbClr>
                </a:solidFill>
              </a:rPr>
              <a:pPr/>
              <a:t>‹#›</a:t>
            </a:fld>
            <a:endParaRPr lang="en-US">
              <a:solidFill>
                <a:srgbClr val="333399">
                  <a:lumMod val="50000"/>
                </a:srgbClr>
              </a:solidFill>
            </a:endParaRPr>
          </a:p>
        </p:txBody>
      </p:sp>
    </p:spTree>
    <p:extLst>
      <p:ext uri="{BB962C8B-B14F-4D97-AF65-F5344CB8AC3E}">
        <p14:creationId xmlns:p14="http://schemas.microsoft.com/office/powerpoint/2010/main" val="177102617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329576610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4114CD66-9604-4305-B5A8-78B29733E3FB}" type="slidenum">
              <a:rPr lang="en-US" smtClean="0"/>
              <a:pPr>
                <a:defRPr/>
              </a:pPr>
              <a:t>‹#›</a:t>
            </a:fld>
            <a:endParaRPr lang="en-US" dirty="0"/>
          </a:p>
        </p:txBody>
      </p:sp>
    </p:spTree>
    <p:extLst>
      <p:ext uri="{BB962C8B-B14F-4D97-AF65-F5344CB8AC3E}">
        <p14:creationId xmlns:p14="http://schemas.microsoft.com/office/powerpoint/2010/main" val="2737612730"/>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56642101-ADE3-4411-8509-CE09211AA481}" type="slidenum">
              <a:rPr lang="en-US" smtClean="0"/>
              <a:pPr>
                <a:defRPr/>
              </a:pPr>
              <a:t>‹#›</a:t>
            </a:fld>
            <a:endParaRPr lang="en-US" dirty="0"/>
          </a:p>
        </p:txBody>
      </p:sp>
    </p:spTree>
    <p:extLst>
      <p:ext uri="{BB962C8B-B14F-4D97-AF65-F5344CB8AC3E}">
        <p14:creationId xmlns:p14="http://schemas.microsoft.com/office/powerpoint/2010/main" val="21219534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8" name="Espace réservé du contenu 17"/>
          <p:cNvSpPr>
            <a:spLocks noGrp="1"/>
          </p:cNvSpPr>
          <p:nvPr>
            <p:ph sz="quarter" idx="10"/>
          </p:nvPr>
        </p:nvSpPr>
        <p:spPr>
          <a:xfrm>
            <a:off x="755650" y="1412875"/>
            <a:ext cx="3888357" cy="468042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9" name="Espace réservé du contenu 17"/>
          <p:cNvSpPr>
            <a:spLocks noGrp="1"/>
          </p:cNvSpPr>
          <p:nvPr>
            <p:ph sz="quarter" idx="11"/>
          </p:nvPr>
        </p:nvSpPr>
        <p:spPr>
          <a:xfrm>
            <a:off x="4860032" y="1412651"/>
            <a:ext cx="3888805" cy="468064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0" name="Espace réservé de la date 19"/>
          <p:cNvSpPr>
            <a:spLocks noGrp="1"/>
          </p:cNvSpPr>
          <p:nvPr>
            <p:ph type="dt" sz="half" idx="12"/>
          </p:nvPr>
        </p:nvSpPr>
        <p:spPr/>
        <p:txBody>
          <a:body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21" name="Espace réservé du pied de page 20"/>
          <p:cNvSpPr>
            <a:spLocks noGrp="1"/>
          </p:cNvSpPr>
          <p:nvPr>
            <p:ph type="ftr" sz="quarter" idx="13"/>
          </p:nvPr>
        </p:nvSpPr>
        <p:spPr/>
        <p:txBody>
          <a:bodyPr/>
          <a:lstStyle/>
          <a:p>
            <a:endParaRPr lang="fr-FR">
              <a:solidFill>
                <a:srgbClr val="C0504D">
                  <a:lumMod val="50000"/>
                </a:srgbClr>
              </a:solidFill>
            </a:endParaRPr>
          </a:p>
        </p:txBody>
      </p:sp>
      <p:sp>
        <p:nvSpPr>
          <p:cNvPr id="22" name="Espace réservé du numéro de diapositive 21"/>
          <p:cNvSpPr>
            <a:spLocks noGrp="1"/>
          </p:cNvSpPr>
          <p:nvPr>
            <p:ph type="sldNum" sz="quarter" idx="14"/>
          </p:nvPr>
        </p:nvSpPr>
        <p:spPr/>
        <p:txBody>
          <a:body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
        <p:nvSpPr>
          <p:cNvPr id="23" name="Titre 2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221906071"/>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smtClean="0"/>
              <a:pPr>
                <a:defRPr/>
              </a:pPr>
              <a:t>‹#›</a:t>
            </a:fld>
            <a:endParaRPr lang="en-US" dirty="0"/>
          </a:p>
        </p:txBody>
      </p:sp>
    </p:spTree>
    <p:extLst>
      <p:ext uri="{BB962C8B-B14F-4D97-AF65-F5344CB8AC3E}">
        <p14:creationId xmlns:p14="http://schemas.microsoft.com/office/powerpoint/2010/main" val="3602640442"/>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87B575DE-90EA-43E8-99E7-C79D7B8D1FF9}" type="slidenum">
              <a:rPr lang="en-US" smtClean="0"/>
              <a:pPr>
                <a:defRPr/>
              </a:pPr>
              <a:t>‹#›</a:t>
            </a:fld>
            <a:endParaRPr lang="en-US" dirty="0"/>
          </a:p>
        </p:txBody>
      </p:sp>
    </p:spTree>
    <p:extLst>
      <p:ext uri="{BB962C8B-B14F-4D97-AF65-F5344CB8AC3E}">
        <p14:creationId xmlns:p14="http://schemas.microsoft.com/office/powerpoint/2010/main" val="3503818477"/>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0"/>
          <p:cNvSpPr>
            <a:spLocks noGrp="1" noChangeArrowheads="1"/>
          </p:cNvSpPr>
          <p:nvPr>
            <p:ph type="sldNum" sz="quarter" idx="11"/>
          </p:nvPr>
        </p:nvSpPr>
        <p:spPr>
          <a:xfrm>
            <a:off x="8460432" y="6516688"/>
            <a:ext cx="288032" cy="320675"/>
          </a:xfrm>
          <a:ln/>
        </p:spPr>
        <p:txBody>
          <a:bodyPr/>
          <a:lstStyle>
            <a:lvl1pPr>
              <a:defRPr/>
            </a:lvl1pPr>
          </a:lstStyle>
          <a:p>
            <a:pPr>
              <a:defRPr/>
            </a:pPr>
            <a:fld id="{F2B785DD-37C5-4445-A386-69E4688B873F}" type="slidenum">
              <a:rPr lang="en-US" smtClean="0"/>
              <a:pPr>
                <a:defRPr/>
              </a:pPr>
              <a:t>‹#›</a:t>
            </a:fld>
            <a:endParaRPr lang="en-US" dirty="0"/>
          </a:p>
        </p:txBody>
      </p:sp>
    </p:spTree>
    <p:extLst>
      <p:ext uri="{BB962C8B-B14F-4D97-AF65-F5344CB8AC3E}">
        <p14:creationId xmlns:p14="http://schemas.microsoft.com/office/powerpoint/2010/main" val="2048316216"/>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smtClean="0"/>
              <a:pPr>
                <a:defRPr/>
              </a:pPr>
              <a:t>‹#›</a:t>
            </a:fld>
            <a:endParaRPr lang="en-US" dirty="0"/>
          </a:p>
        </p:txBody>
      </p:sp>
    </p:spTree>
    <p:extLst>
      <p:ext uri="{BB962C8B-B14F-4D97-AF65-F5344CB8AC3E}">
        <p14:creationId xmlns:p14="http://schemas.microsoft.com/office/powerpoint/2010/main" val="127607598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smtClean="0"/>
              <a:pPr>
                <a:defRPr/>
              </a:pPr>
              <a:t>‹#›</a:t>
            </a:fld>
            <a:endParaRPr lang="en-US" dirty="0"/>
          </a:p>
        </p:txBody>
      </p:sp>
    </p:spTree>
    <p:extLst>
      <p:ext uri="{BB962C8B-B14F-4D97-AF65-F5344CB8AC3E}">
        <p14:creationId xmlns:p14="http://schemas.microsoft.com/office/powerpoint/2010/main" val="21322716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smtClean="0"/>
              <a:pPr>
                <a:defRPr/>
              </a:pPr>
              <a:t>‹#›</a:t>
            </a:fld>
            <a:endParaRPr lang="en-US" dirty="0"/>
          </a:p>
        </p:txBody>
      </p:sp>
    </p:spTree>
    <p:extLst>
      <p:ext uri="{BB962C8B-B14F-4D97-AF65-F5344CB8AC3E}">
        <p14:creationId xmlns:p14="http://schemas.microsoft.com/office/powerpoint/2010/main" val="24064744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smtClean="0"/>
              <a:pPr>
                <a:defRPr/>
              </a:pPr>
              <a:t>‹#›</a:t>
            </a:fld>
            <a:endParaRPr lang="en-US" dirty="0"/>
          </a:p>
        </p:txBody>
      </p:sp>
    </p:spTree>
    <p:extLst>
      <p:ext uri="{BB962C8B-B14F-4D97-AF65-F5344CB8AC3E}">
        <p14:creationId xmlns:p14="http://schemas.microsoft.com/office/powerpoint/2010/main" val="8774181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Modifiez le style du titre</a:t>
            </a:r>
            <a:endParaRPr lang="fr-FR"/>
          </a:p>
        </p:txBody>
      </p:sp>
      <p:sp>
        <p:nvSpPr>
          <p:cNvPr id="24" name="Espace réservé de la date 23"/>
          <p:cNvSpPr>
            <a:spLocks noGrp="1"/>
          </p:cNvSpPr>
          <p:nvPr>
            <p:ph type="dt" sz="half" idx="10"/>
          </p:nvPr>
        </p:nvSpPr>
        <p:spPr>
          <a:xfrm>
            <a:off x="6804248" y="6453336"/>
            <a:ext cx="1872208" cy="365125"/>
          </a:xfrm>
          <a:prstGeom prst="rect">
            <a:avLst/>
          </a:prstGeom>
        </p:spPr>
        <p:txBody>
          <a:bodyPr/>
          <a:lstStyle/>
          <a:p>
            <a:fld id="{C4B1D747-94F0-43BB-86EF-40ABDB916FAF}" type="datetime1">
              <a:rPr lang="fr-FR" smtClean="0">
                <a:solidFill>
                  <a:srgbClr val="000000"/>
                </a:solidFill>
              </a:rPr>
              <a:pPr/>
              <a:t>10/09/2014</a:t>
            </a:fld>
            <a:endParaRPr lang="fr-FR">
              <a:solidFill>
                <a:srgbClr val="000000"/>
              </a:solidFill>
            </a:endParaRPr>
          </a:p>
        </p:txBody>
      </p:sp>
      <p:sp>
        <p:nvSpPr>
          <p:cNvPr id="25" name="Espace réservé du pied de page 24"/>
          <p:cNvSpPr>
            <a:spLocks noGrp="1"/>
          </p:cNvSpPr>
          <p:nvPr>
            <p:ph type="ftr" sz="quarter" idx="11"/>
          </p:nvPr>
        </p:nvSpPr>
        <p:spPr/>
        <p:txBody>
          <a:bodyPr/>
          <a:lstStyle/>
          <a:p>
            <a:pPr>
              <a:defRPr/>
            </a:pPr>
            <a:endParaRPr lang="en-US" dirty="0"/>
          </a:p>
        </p:txBody>
      </p:sp>
      <p:sp>
        <p:nvSpPr>
          <p:cNvPr id="26" name="Espace réservé du numéro de diapositive 25"/>
          <p:cNvSpPr>
            <a:spLocks noGrp="1"/>
          </p:cNvSpPr>
          <p:nvPr>
            <p:ph type="sldNum" sz="quarter" idx="12"/>
          </p:nvPr>
        </p:nvSpPr>
        <p:spPr/>
        <p:txBody>
          <a:bodyPr/>
          <a:lstStyle/>
          <a:p>
            <a:pPr>
              <a:defRPr/>
            </a:pPr>
            <a:fld id="{0CCA0B88-0A52-4D2E-93D1-C5B7E15B7FE4}" type="slidenum">
              <a:rPr lang="en-US" smtClean="0"/>
              <a:pPr>
                <a:defRPr/>
              </a:pPr>
              <a:t>‹#›</a:t>
            </a:fld>
            <a:r>
              <a:rPr lang="en-US" smtClean="0"/>
              <a:t>, date</a:t>
            </a:r>
            <a:endParaRPr lang="en-US" dirty="0"/>
          </a:p>
        </p:txBody>
      </p:sp>
      <p:sp>
        <p:nvSpPr>
          <p:cNvPr id="28" name="Espace réservé du contenu 27"/>
          <p:cNvSpPr>
            <a:spLocks noGrp="1"/>
          </p:cNvSpPr>
          <p:nvPr>
            <p:ph sz="quarter" idx="13"/>
          </p:nvPr>
        </p:nvSpPr>
        <p:spPr>
          <a:xfrm>
            <a:off x="683568" y="1340768"/>
            <a:ext cx="8065145"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95747159"/>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a:xfrm>
            <a:off x="6804248" y="6453336"/>
            <a:ext cx="1872208" cy="365125"/>
          </a:xfrm>
          <a:prstGeom prst="rect">
            <a:avLst/>
          </a:prstGeom>
        </p:spPr>
        <p:txBody>
          <a:body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11" name="Espace réservé du pied de page 10"/>
          <p:cNvSpPr>
            <a:spLocks noGrp="1"/>
          </p:cNvSpPr>
          <p:nvPr>
            <p:ph type="ftr" sz="quarter" idx="11"/>
          </p:nvPr>
        </p:nvSpPr>
        <p:spPr/>
        <p:txBody>
          <a:bodyPr/>
          <a:lstStyle/>
          <a:p>
            <a:endParaRPr lang="fr-FR">
              <a:solidFill>
                <a:srgbClr val="C0504D">
                  <a:lumMod val="50000"/>
                </a:srgbClr>
              </a:solidFill>
            </a:endParaRPr>
          </a:p>
        </p:txBody>
      </p:sp>
      <p:sp>
        <p:nvSpPr>
          <p:cNvPr id="12" name="Espace réservé du numéro de diapositive 11"/>
          <p:cNvSpPr>
            <a:spLocks noGrp="1"/>
          </p:cNvSpPr>
          <p:nvPr>
            <p:ph type="sldNum" sz="quarter" idx="12"/>
          </p:nvPr>
        </p:nvSpPr>
        <p:spPr/>
        <p:txBody>
          <a:body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
        <p:nvSpPr>
          <p:cNvPr id="13" name="Titre 1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02026197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35853428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277070"/>
            <a:ext cx="3919254" cy="639762"/>
          </a:xfrm>
          <a:prstGeom prst="rect">
            <a:avLst/>
          </a:prstGeom>
        </p:spPr>
        <p:txBody>
          <a:bodyPr anchor="b"/>
          <a:lstStyle>
            <a:lvl1pPr marL="0" indent="0">
              <a:buNone/>
              <a:defRPr sz="2400" b="1">
                <a:solidFill>
                  <a:schemeClr val="accent5">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756935" y="1277070"/>
            <a:ext cx="3929865" cy="639762"/>
          </a:xfrm>
          <a:prstGeom prst="rect">
            <a:avLst/>
          </a:prstGeom>
        </p:spPr>
        <p:txBody>
          <a:bodyPr anchor="b"/>
          <a:lstStyle>
            <a:lvl1pPr marL="0" indent="0">
              <a:buNone/>
              <a:defRPr sz="2400" b="1">
                <a:solidFill>
                  <a:schemeClr val="accent1">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9" name="Content Placeholder 2"/>
          <p:cNvSpPr>
            <a:spLocks noGrp="1"/>
          </p:cNvSpPr>
          <p:nvPr>
            <p:ph sz="half" idx="12"/>
          </p:nvPr>
        </p:nvSpPr>
        <p:spPr>
          <a:xfrm>
            <a:off x="684213" y="1916832"/>
            <a:ext cx="3922712" cy="4209331"/>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1" name="Content Placeholder 2"/>
          <p:cNvSpPr>
            <a:spLocks noGrp="1"/>
          </p:cNvSpPr>
          <p:nvPr>
            <p:ph sz="half" idx="13"/>
          </p:nvPr>
        </p:nvSpPr>
        <p:spPr>
          <a:xfrm>
            <a:off x="4753744" y="1916832"/>
            <a:ext cx="3922712" cy="4207376"/>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8" name="Titre 17"/>
          <p:cNvSpPr>
            <a:spLocks noGrp="1"/>
          </p:cNvSpPr>
          <p:nvPr>
            <p:ph type="title"/>
          </p:nvPr>
        </p:nvSpPr>
        <p:spPr/>
        <p:txBody>
          <a:bodyPr/>
          <a:lstStyle/>
          <a:p>
            <a:r>
              <a:rPr lang="fr-FR" smtClean="0"/>
              <a:t>Modifiez le style du titre</a:t>
            </a:r>
            <a:endParaRPr lang="fr-FR"/>
          </a:p>
        </p:txBody>
      </p:sp>
      <p:sp>
        <p:nvSpPr>
          <p:cNvPr id="20" name="Espace réservé de la date 19"/>
          <p:cNvSpPr>
            <a:spLocks noGrp="1"/>
          </p:cNvSpPr>
          <p:nvPr>
            <p:ph type="dt" sz="half" idx="14"/>
          </p:nvPr>
        </p:nvSpPr>
        <p:spPr/>
        <p:txBody>
          <a:body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21" name="Espace réservé du pied de page 20"/>
          <p:cNvSpPr>
            <a:spLocks noGrp="1"/>
          </p:cNvSpPr>
          <p:nvPr>
            <p:ph type="ftr" sz="quarter" idx="15"/>
          </p:nvPr>
        </p:nvSpPr>
        <p:spPr/>
        <p:txBody>
          <a:bodyPr/>
          <a:lstStyle/>
          <a:p>
            <a:endParaRPr lang="fr-FR">
              <a:solidFill>
                <a:srgbClr val="C0504D">
                  <a:lumMod val="50000"/>
                </a:srgbClr>
              </a:solidFill>
            </a:endParaRPr>
          </a:p>
        </p:txBody>
      </p:sp>
      <p:sp>
        <p:nvSpPr>
          <p:cNvPr id="22" name="Espace réservé du numéro de diapositive 21"/>
          <p:cNvSpPr>
            <a:spLocks noGrp="1"/>
          </p:cNvSpPr>
          <p:nvPr>
            <p:ph type="sldNum" sz="quarter" idx="16"/>
          </p:nvPr>
        </p:nvSpPr>
        <p:spPr/>
        <p:txBody>
          <a:body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Tree>
    <p:extLst>
      <p:ext uri="{BB962C8B-B14F-4D97-AF65-F5344CB8AC3E}">
        <p14:creationId xmlns:p14="http://schemas.microsoft.com/office/powerpoint/2010/main" val="4104965809"/>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4114CD66-9604-4305-B5A8-78B29733E3FB}" type="slidenum">
              <a:rPr lang="en-US" smtClean="0"/>
              <a:pPr>
                <a:defRPr/>
              </a:pPr>
              <a:t>‹#›</a:t>
            </a:fld>
            <a:endParaRPr lang="en-US" dirty="0"/>
          </a:p>
        </p:txBody>
      </p:sp>
    </p:spTree>
    <p:extLst>
      <p:ext uri="{BB962C8B-B14F-4D97-AF65-F5344CB8AC3E}">
        <p14:creationId xmlns:p14="http://schemas.microsoft.com/office/powerpoint/2010/main" val="354770084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56642101-ADE3-4411-8509-CE09211AA481}" type="slidenum">
              <a:rPr lang="en-US" smtClean="0"/>
              <a:pPr>
                <a:defRPr/>
              </a:pPr>
              <a:t>‹#›</a:t>
            </a:fld>
            <a:endParaRPr lang="en-US" dirty="0"/>
          </a:p>
        </p:txBody>
      </p:sp>
    </p:spTree>
    <p:extLst>
      <p:ext uri="{BB962C8B-B14F-4D97-AF65-F5344CB8AC3E}">
        <p14:creationId xmlns:p14="http://schemas.microsoft.com/office/powerpoint/2010/main" val="377462657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smtClean="0"/>
              <a:pPr>
                <a:defRPr/>
              </a:pPr>
              <a:t>‹#›</a:t>
            </a:fld>
            <a:endParaRPr lang="en-US" dirty="0"/>
          </a:p>
        </p:txBody>
      </p:sp>
    </p:spTree>
    <p:extLst>
      <p:ext uri="{BB962C8B-B14F-4D97-AF65-F5344CB8AC3E}">
        <p14:creationId xmlns:p14="http://schemas.microsoft.com/office/powerpoint/2010/main" val="90049377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xfrm>
            <a:off x="8460432" y="6516688"/>
            <a:ext cx="223193" cy="320675"/>
          </a:xfrm>
          <a:ln/>
        </p:spPr>
        <p:txBody>
          <a:bodyPr/>
          <a:lstStyle>
            <a:lvl1pPr>
              <a:defRPr/>
            </a:lvl1pPr>
          </a:lstStyle>
          <a:p>
            <a:pPr>
              <a:defRPr/>
            </a:pPr>
            <a:fld id="{87B575DE-90EA-43E8-99E7-C79D7B8D1FF9}" type="slidenum">
              <a:rPr lang="en-US" smtClean="0"/>
              <a:pPr>
                <a:defRPr/>
              </a:pPr>
              <a:t>‹#›</a:t>
            </a:fld>
            <a:endParaRPr lang="en-US" dirty="0"/>
          </a:p>
        </p:txBody>
      </p:sp>
    </p:spTree>
    <p:extLst>
      <p:ext uri="{BB962C8B-B14F-4D97-AF65-F5344CB8AC3E}">
        <p14:creationId xmlns:p14="http://schemas.microsoft.com/office/powerpoint/2010/main" val="4839745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0"/>
          <p:cNvSpPr>
            <a:spLocks noGrp="1" noChangeArrowheads="1"/>
          </p:cNvSpPr>
          <p:nvPr>
            <p:ph type="sldNum" sz="quarter" idx="11"/>
          </p:nvPr>
        </p:nvSpPr>
        <p:spPr>
          <a:xfrm>
            <a:off x="8460432" y="6516688"/>
            <a:ext cx="288032" cy="320675"/>
          </a:xfrm>
          <a:ln/>
        </p:spPr>
        <p:txBody>
          <a:bodyPr/>
          <a:lstStyle>
            <a:lvl1pPr>
              <a:defRPr/>
            </a:lvl1pPr>
          </a:lstStyle>
          <a:p>
            <a:pPr>
              <a:defRPr/>
            </a:pPr>
            <a:fld id="{F2B785DD-37C5-4445-A386-69E4688B873F}" type="slidenum">
              <a:rPr lang="en-US" smtClean="0"/>
              <a:pPr>
                <a:defRPr/>
              </a:pPr>
              <a:t>‹#›</a:t>
            </a:fld>
            <a:endParaRPr lang="en-US" dirty="0"/>
          </a:p>
        </p:txBody>
      </p:sp>
    </p:spTree>
    <p:extLst>
      <p:ext uri="{BB962C8B-B14F-4D97-AF65-F5344CB8AC3E}">
        <p14:creationId xmlns:p14="http://schemas.microsoft.com/office/powerpoint/2010/main" val="887393999"/>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smtClean="0"/>
              <a:pPr>
                <a:defRPr/>
              </a:pPr>
              <a:t>‹#›</a:t>
            </a:fld>
            <a:endParaRPr lang="en-US" dirty="0"/>
          </a:p>
        </p:txBody>
      </p:sp>
    </p:spTree>
    <p:extLst>
      <p:ext uri="{BB962C8B-B14F-4D97-AF65-F5344CB8AC3E}">
        <p14:creationId xmlns:p14="http://schemas.microsoft.com/office/powerpoint/2010/main" val="14388150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smtClean="0"/>
              <a:pPr>
                <a:defRPr/>
              </a:pPr>
              <a:t>‹#›</a:t>
            </a:fld>
            <a:endParaRPr lang="en-US" dirty="0"/>
          </a:p>
        </p:txBody>
      </p:sp>
    </p:spTree>
    <p:extLst>
      <p:ext uri="{BB962C8B-B14F-4D97-AF65-F5344CB8AC3E}">
        <p14:creationId xmlns:p14="http://schemas.microsoft.com/office/powerpoint/2010/main" val="125703716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smtClean="0"/>
              <a:pPr>
                <a:defRPr/>
              </a:pPr>
              <a:t>‹#›</a:t>
            </a:fld>
            <a:endParaRPr lang="en-US" dirty="0"/>
          </a:p>
        </p:txBody>
      </p:sp>
    </p:spTree>
    <p:extLst>
      <p:ext uri="{BB962C8B-B14F-4D97-AF65-F5344CB8AC3E}">
        <p14:creationId xmlns:p14="http://schemas.microsoft.com/office/powerpoint/2010/main" val="29964123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smtClean="0"/>
              <a:pPr>
                <a:defRPr/>
              </a:pPr>
              <a:t>‹#›</a:t>
            </a:fld>
            <a:endParaRPr lang="en-US" dirty="0"/>
          </a:p>
        </p:txBody>
      </p:sp>
    </p:spTree>
    <p:extLst>
      <p:ext uri="{BB962C8B-B14F-4D97-AF65-F5344CB8AC3E}">
        <p14:creationId xmlns:p14="http://schemas.microsoft.com/office/powerpoint/2010/main" val="54408109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lstStyle>
            <a:lvl1pPr>
              <a:defRPr sz="36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sz="2400"/>
            </a:lvl1pPr>
          </a:lstStyle>
          <a:p>
            <a:r>
              <a:rPr lang="en-US" dirty="0"/>
              <a:t>Click to edit Master subtitle style</a:t>
            </a:r>
          </a:p>
        </p:txBody>
      </p:sp>
    </p:spTree>
    <p:extLst>
      <p:ext uri="{BB962C8B-B14F-4D97-AF65-F5344CB8AC3E}">
        <p14:creationId xmlns:p14="http://schemas.microsoft.com/office/powerpoint/2010/main" val="1960857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p:txBody>
          <a:body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11" name="Espace réservé du pied de page 10"/>
          <p:cNvSpPr>
            <a:spLocks noGrp="1"/>
          </p:cNvSpPr>
          <p:nvPr>
            <p:ph type="ftr" sz="quarter" idx="11"/>
          </p:nvPr>
        </p:nvSpPr>
        <p:spPr/>
        <p:txBody>
          <a:bodyPr/>
          <a:lstStyle/>
          <a:p>
            <a:endParaRPr lang="fr-FR">
              <a:solidFill>
                <a:srgbClr val="C0504D">
                  <a:lumMod val="50000"/>
                </a:srgbClr>
              </a:solidFill>
            </a:endParaRPr>
          </a:p>
        </p:txBody>
      </p:sp>
      <p:sp>
        <p:nvSpPr>
          <p:cNvPr id="12" name="Espace réservé du numéro de diapositive 11"/>
          <p:cNvSpPr>
            <a:spLocks noGrp="1"/>
          </p:cNvSpPr>
          <p:nvPr>
            <p:ph type="sldNum" sz="quarter" idx="12"/>
          </p:nvPr>
        </p:nvSpPr>
        <p:spPr/>
        <p:txBody>
          <a:body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
        <p:nvSpPr>
          <p:cNvPr id="13" name="Titre 1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23053742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813147"/>
          </a:xfrm>
        </p:spPr>
        <p:txBody>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684213" y="1412776"/>
            <a:ext cx="7997825" cy="4713387"/>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p:txBody>
          <a:bodyPr/>
          <a:lstStyle>
            <a:lvl1pPr>
              <a:defRPr/>
            </a:lvl1pPr>
          </a:lstStyle>
          <a:p>
            <a:pPr>
              <a:defRPr/>
            </a:pPr>
            <a:r>
              <a:rPr lang="en-US"/>
              <a:t>H. Böttcher: From science to policy - how can research affect political decision making? YSSP 2012</a:t>
            </a:r>
          </a:p>
        </p:txBody>
      </p:sp>
      <p:sp>
        <p:nvSpPr>
          <p:cNvPr id="5" name="Rectangle 10"/>
          <p:cNvSpPr>
            <a:spLocks noGrp="1" noChangeArrowheads="1"/>
          </p:cNvSpPr>
          <p:nvPr>
            <p:ph type="sldNum" sz="quarter" idx="11"/>
          </p:nvPr>
        </p:nvSpPr>
        <p:spPr/>
        <p:txBody>
          <a:bodyPr/>
          <a:lstStyle>
            <a:lvl1pPr>
              <a:defRPr/>
            </a:lvl1pPr>
          </a:lstStyle>
          <a:p>
            <a:pPr>
              <a:defRPr/>
            </a:pPr>
            <a:fld id="{DC738565-14C3-49F2-91D1-04C588F97068}" type="slidenum">
              <a:rPr/>
              <a:pPr>
                <a:defRPr/>
              </a:pPr>
              <a:t>‹#›</a:t>
            </a:fld>
            <a:endParaRPr dirty="0"/>
          </a:p>
        </p:txBody>
      </p:sp>
    </p:spTree>
    <p:extLst>
      <p:ext uri="{BB962C8B-B14F-4D97-AF65-F5344CB8AC3E}">
        <p14:creationId xmlns:p14="http://schemas.microsoft.com/office/powerpoint/2010/main" val="3204034757"/>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p:txBody>
          <a:bodyPr/>
          <a:lstStyle>
            <a:lvl1pPr>
              <a:defRPr/>
            </a:lvl1pPr>
          </a:lstStyle>
          <a:p>
            <a:pPr>
              <a:defRPr/>
            </a:pPr>
            <a:r>
              <a:rPr lang="en-US"/>
              <a:t>H. Böttcher: From science to policy - how can research affect political decision making? YSSP 2012</a:t>
            </a:r>
          </a:p>
        </p:txBody>
      </p:sp>
      <p:sp>
        <p:nvSpPr>
          <p:cNvPr id="6" name="Rectangle 10"/>
          <p:cNvSpPr>
            <a:spLocks noGrp="1" noChangeArrowheads="1"/>
          </p:cNvSpPr>
          <p:nvPr>
            <p:ph type="sldNum" sz="quarter" idx="11"/>
          </p:nvPr>
        </p:nvSpPr>
        <p:spPr/>
        <p:txBody>
          <a:bodyPr/>
          <a:lstStyle>
            <a:lvl1pPr>
              <a:defRPr/>
            </a:lvl1pPr>
          </a:lstStyle>
          <a:p>
            <a:pPr>
              <a:defRPr/>
            </a:pPr>
            <a:fld id="{6846D8A1-23A6-4EFD-BED2-B81957C3C305}" type="slidenum">
              <a:rPr/>
              <a:pPr>
                <a:defRPr/>
              </a:pPr>
              <a:t>‹#›</a:t>
            </a:fld>
            <a:endParaRPr dirty="0"/>
          </a:p>
        </p:txBody>
      </p:sp>
    </p:spTree>
    <p:extLst>
      <p:ext uri="{BB962C8B-B14F-4D97-AF65-F5344CB8AC3E}">
        <p14:creationId xmlns:p14="http://schemas.microsoft.com/office/powerpoint/2010/main" val="231666098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p:txBody>
          <a:bodyPr/>
          <a:lstStyle>
            <a:lvl1pPr>
              <a:defRPr/>
            </a:lvl1pPr>
          </a:lstStyle>
          <a:p>
            <a:pPr>
              <a:defRPr/>
            </a:pPr>
            <a:r>
              <a:rPr lang="en-US"/>
              <a:t>H. Böttcher: From science to policy - how can research affect political decision making? YSSP 2012</a:t>
            </a:r>
          </a:p>
        </p:txBody>
      </p:sp>
      <p:sp>
        <p:nvSpPr>
          <p:cNvPr id="8" name="Rectangle 10"/>
          <p:cNvSpPr>
            <a:spLocks noGrp="1" noChangeArrowheads="1"/>
          </p:cNvSpPr>
          <p:nvPr>
            <p:ph type="sldNum" sz="quarter" idx="11"/>
          </p:nvPr>
        </p:nvSpPr>
        <p:spPr/>
        <p:txBody>
          <a:bodyPr/>
          <a:lstStyle>
            <a:lvl1pPr>
              <a:defRPr/>
            </a:lvl1pPr>
          </a:lstStyle>
          <a:p>
            <a:pPr>
              <a:defRPr/>
            </a:pPr>
            <a:fld id="{7CFB829D-2974-4BDA-A898-158E7E631207}" type="slidenum">
              <a:rPr/>
              <a:pPr>
                <a:defRPr/>
              </a:pPr>
              <a:t>‹#›</a:t>
            </a:fld>
            <a:endParaRPr dirty="0"/>
          </a:p>
        </p:txBody>
      </p:sp>
    </p:spTree>
    <p:extLst>
      <p:ext uri="{BB962C8B-B14F-4D97-AF65-F5344CB8AC3E}">
        <p14:creationId xmlns:p14="http://schemas.microsoft.com/office/powerpoint/2010/main" val="257565780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p:txBody>
          <a:bodyPr/>
          <a:lstStyle>
            <a:lvl1pPr>
              <a:defRPr/>
            </a:lvl1pPr>
          </a:lstStyle>
          <a:p>
            <a:pPr>
              <a:defRPr/>
            </a:pPr>
            <a:r>
              <a:rPr lang="en-US"/>
              <a:t>H. Böttcher: From science to policy - how can research affect political decision making? YSSP 2012</a:t>
            </a:r>
          </a:p>
        </p:txBody>
      </p:sp>
      <p:sp>
        <p:nvSpPr>
          <p:cNvPr id="4" name="Rectangle 10"/>
          <p:cNvSpPr>
            <a:spLocks noGrp="1" noChangeArrowheads="1"/>
          </p:cNvSpPr>
          <p:nvPr>
            <p:ph type="sldNum" sz="quarter" idx="11"/>
          </p:nvPr>
        </p:nvSpPr>
        <p:spPr/>
        <p:txBody>
          <a:bodyPr/>
          <a:lstStyle>
            <a:lvl1pPr>
              <a:defRPr/>
            </a:lvl1pPr>
          </a:lstStyle>
          <a:p>
            <a:pPr>
              <a:defRPr/>
            </a:pPr>
            <a:fld id="{65E3787A-AC21-48D4-AD85-C89FD92ABD61}" type="slidenum">
              <a:rPr/>
              <a:pPr>
                <a:defRPr/>
              </a:pPr>
              <a:t>‹#›</a:t>
            </a:fld>
            <a:endParaRPr dirty="0"/>
          </a:p>
        </p:txBody>
      </p:sp>
    </p:spTree>
    <p:extLst>
      <p:ext uri="{BB962C8B-B14F-4D97-AF65-F5344CB8AC3E}">
        <p14:creationId xmlns:p14="http://schemas.microsoft.com/office/powerpoint/2010/main" val="323622213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r>
              <a:rPr lang="en-US"/>
              <a:t>H. Böttcher: From science to policy - how can research affect political decision making? YSSP 2012</a:t>
            </a:r>
          </a:p>
        </p:txBody>
      </p:sp>
      <p:sp>
        <p:nvSpPr>
          <p:cNvPr id="3" name="Rectangle 10"/>
          <p:cNvSpPr>
            <a:spLocks noGrp="1" noChangeArrowheads="1"/>
          </p:cNvSpPr>
          <p:nvPr>
            <p:ph type="sldNum" sz="quarter" idx="11"/>
          </p:nvPr>
        </p:nvSpPr>
        <p:spPr/>
        <p:txBody>
          <a:bodyPr/>
          <a:lstStyle>
            <a:lvl1pPr>
              <a:defRPr/>
            </a:lvl1pPr>
          </a:lstStyle>
          <a:p>
            <a:pPr>
              <a:defRPr/>
            </a:pPr>
            <a:fld id="{1DF64000-2BD4-4180-8C96-66E1C1911AB3}" type="slidenum">
              <a:rPr/>
              <a:pPr>
                <a:defRPr/>
              </a:pPr>
              <a:t>‹#›</a:t>
            </a:fld>
            <a:endParaRPr dirty="0"/>
          </a:p>
        </p:txBody>
      </p:sp>
    </p:spTree>
    <p:extLst>
      <p:ext uri="{BB962C8B-B14F-4D97-AF65-F5344CB8AC3E}">
        <p14:creationId xmlns:p14="http://schemas.microsoft.com/office/powerpoint/2010/main" val="62288642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r>
              <a:rPr lang="en-US"/>
              <a:t>H. Böttcher: From science to policy - how can research affect political decision making? YSSP 2012</a:t>
            </a:r>
          </a:p>
        </p:txBody>
      </p:sp>
      <p:sp>
        <p:nvSpPr>
          <p:cNvPr id="6" name="Rectangle 10"/>
          <p:cNvSpPr>
            <a:spLocks noGrp="1" noChangeArrowheads="1"/>
          </p:cNvSpPr>
          <p:nvPr>
            <p:ph type="sldNum" sz="quarter" idx="11"/>
          </p:nvPr>
        </p:nvSpPr>
        <p:spPr/>
        <p:txBody>
          <a:bodyPr/>
          <a:lstStyle>
            <a:lvl1pPr>
              <a:defRPr/>
            </a:lvl1pPr>
          </a:lstStyle>
          <a:p>
            <a:pPr>
              <a:defRPr/>
            </a:pPr>
            <a:fld id="{882D6F4D-F074-4573-83DA-69D2AD65C5ED}" type="slidenum">
              <a:rPr/>
              <a:pPr>
                <a:defRPr/>
              </a:pPr>
              <a:t>‹#›</a:t>
            </a:fld>
            <a:endParaRPr dirty="0"/>
          </a:p>
        </p:txBody>
      </p:sp>
    </p:spTree>
    <p:extLst>
      <p:ext uri="{BB962C8B-B14F-4D97-AF65-F5344CB8AC3E}">
        <p14:creationId xmlns:p14="http://schemas.microsoft.com/office/powerpoint/2010/main" val="315171678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r>
              <a:rPr lang="en-US"/>
              <a:t>H. Böttcher: From science to policy - how can research affect political decision making? YSSP 2012</a:t>
            </a:r>
          </a:p>
        </p:txBody>
      </p:sp>
      <p:sp>
        <p:nvSpPr>
          <p:cNvPr id="6" name="Rectangle 10"/>
          <p:cNvSpPr>
            <a:spLocks noGrp="1" noChangeArrowheads="1"/>
          </p:cNvSpPr>
          <p:nvPr>
            <p:ph type="sldNum" sz="quarter" idx="11"/>
          </p:nvPr>
        </p:nvSpPr>
        <p:spPr/>
        <p:txBody>
          <a:bodyPr/>
          <a:lstStyle>
            <a:lvl1pPr>
              <a:defRPr/>
            </a:lvl1pPr>
          </a:lstStyle>
          <a:p>
            <a:pPr>
              <a:defRPr/>
            </a:pPr>
            <a:fld id="{C5A8D05F-F98E-47B0-BBC4-973ABC126E2C}" type="slidenum">
              <a:rPr/>
              <a:pPr>
                <a:defRPr/>
              </a:pPr>
              <a:t>‹#›</a:t>
            </a:fld>
            <a:endParaRPr dirty="0"/>
          </a:p>
        </p:txBody>
      </p:sp>
    </p:spTree>
    <p:extLst>
      <p:ext uri="{BB962C8B-B14F-4D97-AF65-F5344CB8AC3E}">
        <p14:creationId xmlns:p14="http://schemas.microsoft.com/office/powerpoint/2010/main" val="40760100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p:txBody>
          <a:bodyPr/>
          <a:lstStyle>
            <a:lvl1pPr>
              <a:defRPr/>
            </a:lvl1pPr>
          </a:lstStyle>
          <a:p>
            <a:pPr>
              <a:defRPr/>
            </a:pPr>
            <a:r>
              <a:rPr lang="en-US"/>
              <a:t>H. Böttcher: From science to policy - how can research affect political decision making? YSSP 2012</a:t>
            </a:r>
          </a:p>
        </p:txBody>
      </p:sp>
      <p:sp>
        <p:nvSpPr>
          <p:cNvPr id="5" name="Rectangle 10"/>
          <p:cNvSpPr>
            <a:spLocks noGrp="1" noChangeArrowheads="1"/>
          </p:cNvSpPr>
          <p:nvPr>
            <p:ph type="sldNum" sz="quarter" idx="11"/>
          </p:nvPr>
        </p:nvSpPr>
        <p:spPr/>
        <p:txBody>
          <a:bodyPr/>
          <a:lstStyle>
            <a:lvl1pPr>
              <a:defRPr/>
            </a:lvl1pPr>
          </a:lstStyle>
          <a:p>
            <a:pPr>
              <a:defRPr/>
            </a:pPr>
            <a:fld id="{FC1C9A9D-B67F-44FE-B7C2-9C85F1AADD92}" type="slidenum">
              <a:rPr/>
              <a:pPr>
                <a:defRPr/>
              </a:pPr>
              <a:t>‹#›</a:t>
            </a:fld>
            <a:endParaRPr dirty="0"/>
          </a:p>
        </p:txBody>
      </p:sp>
    </p:spTree>
    <p:extLst>
      <p:ext uri="{BB962C8B-B14F-4D97-AF65-F5344CB8AC3E}">
        <p14:creationId xmlns:p14="http://schemas.microsoft.com/office/powerpoint/2010/main" val="37297886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p:txBody>
          <a:bodyPr/>
          <a:lstStyle>
            <a:lvl1pPr>
              <a:defRPr/>
            </a:lvl1pPr>
          </a:lstStyle>
          <a:p>
            <a:pPr>
              <a:defRPr/>
            </a:pPr>
            <a:r>
              <a:rPr lang="en-US"/>
              <a:t>H. Böttcher: From science to policy - how can research affect political decision making? YSSP 2012</a:t>
            </a:r>
          </a:p>
        </p:txBody>
      </p:sp>
      <p:sp>
        <p:nvSpPr>
          <p:cNvPr id="5" name="Rectangle 10"/>
          <p:cNvSpPr>
            <a:spLocks noGrp="1" noChangeArrowheads="1"/>
          </p:cNvSpPr>
          <p:nvPr>
            <p:ph type="sldNum" sz="quarter" idx="11"/>
          </p:nvPr>
        </p:nvSpPr>
        <p:spPr/>
        <p:txBody>
          <a:bodyPr/>
          <a:lstStyle>
            <a:lvl1pPr>
              <a:defRPr/>
            </a:lvl1pPr>
          </a:lstStyle>
          <a:p>
            <a:pPr>
              <a:defRPr/>
            </a:pPr>
            <a:fld id="{C5EBA4F9-2DA6-47E1-999D-140733772FFC}" type="slidenum">
              <a:rPr/>
              <a:pPr>
                <a:defRPr/>
              </a:pPr>
              <a:t>‹#›</a:t>
            </a:fld>
            <a:endParaRPr dirty="0"/>
          </a:p>
        </p:txBody>
      </p:sp>
    </p:spTree>
    <p:extLst>
      <p:ext uri="{BB962C8B-B14F-4D97-AF65-F5344CB8AC3E}">
        <p14:creationId xmlns:p14="http://schemas.microsoft.com/office/powerpoint/2010/main" val="2191415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a:xfrm>
            <a:off x="6804248" y="6453336"/>
            <a:ext cx="1872208" cy="365125"/>
          </a:xfrm>
          <a:prstGeom prst="rect">
            <a:avLst/>
          </a:prstGeom>
        </p:spPr>
        <p:txBody>
          <a:bodyPr/>
          <a:lstStyle/>
          <a:p>
            <a:fld id="{53FF2096-F404-4649-86CD-4FF33D53FA92}" type="datetimeFigureOut">
              <a:rPr lang="fr-FR" smtClean="0">
                <a:solidFill>
                  <a:prstClr val="black">
                    <a:tint val="75000"/>
                  </a:prstClr>
                </a:solidFill>
                <a:latin typeface="Arial" pitchFamily="34" charset="0"/>
              </a:rPr>
              <a:pPr/>
              <a:t>10/09/2014</a:t>
            </a:fld>
            <a:endParaRPr lang="fr-FR">
              <a:solidFill>
                <a:prstClr val="black">
                  <a:tint val="75000"/>
                </a:prstClr>
              </a:solidFill>
              <a:latin typeface="Arial" pitchFamily="34" charset="0"/>
            </a:endParaRPr>
          </a:p>
        </p:txBody>
      </p:sp>
      <p:sp>
        <p:nvSpPr>
          <p:cNvPr id="11" name="Espace réservé du pied de page 10"/>
          <p:cNvSpPr>
            <a:spLocks noGrp="1"/>
          </p:cNvSpPr>
          <p:nvPr>
            <p:ph type="ftr" sz="quarter" idx="11"/>
          </p:nvPr>
        </p:nvSpPr>
        <p:spPr/>
        <p:txBody>
          <a:bodyPr/>
          <a:lstStyle/>
          <a:p>
            <a:endParaRPr lang="fr-FR">
              <a:solidFill>
                <a:srgbClr val="C0504D">
                  <a:lumMod val="50000"/>
                </a:srgbClr>
              </a:solidFill>
            </a:endParaRPr>
          </a:p>
        </p:txBody>
      </p:sp>
      <p:sp>
        <p:nvSpPr>
          <p:cNvPr id="12" name="Espace réservé du numéro de diapositive 11"/>
          <p:cNvSpPr>
            <a:spLocks noGrp="1"/>
          </p:cNvSpPr>
          <p:nvPr>
            <p:ph type="sldNum" sz="quarter" idx="12"/>
          </p:nvPr>
        </p:nvSpPr>
        <p:spPr/>
        <p:txBody>
          <a:body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
        <p:nvSpPr>
          <p:cNvPr id="13" name="Titre 1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9423312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V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209519"/>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Modifiez le style du titre</a:t>
            </a:r>
            <a:endParaRPr lang="fr-FR"/>
          </a:p>
        </p:txBody>
      </p:sp>
      <p:sp>
        <p:nvSpPr>
          <p:cNvPr id="24" name="Espace réservé de la date 23"/>
          <p:cNvSpPr>
            <a:spLocks noGrp="1"/>
          </p:cNvSpPr>
          <p:nvPr>
            <p:ph type="dt" sz="half" idx="10"/>
          </p:nvPr>
        </p:nvSpPr>
        <p:spPr>
          <a:xfrm>
            <a:off x="6804248" y="6453336"/>
            <a:ext cx="1872208" cy="365125"/>
          </a:xfrm>
          <a:prstGeom prst="rect">
            <a:avLst/>
          </a:prstGeom>
        </p:spPr>
        <p:txBody>
          <a:bodyPr/>
          <a:lstStyle/>
          <a:p>
            <a:fld id="{C4B1D747-94F0-43BB-86EF-40ABDB916FAF}" type="datetime1">
              <a:rPr lang="fr-FR" smtClean="0">
                <a:solidFill>
                  <a:srgbClr val="000000"/>
                </a:solidFill>
                <a:latin typeface="Arial" pitchFamily="34" charset="0"/>
              </a:rPr>
              <a:pPr/>
              <a:t>10/09/2014</a:t>
            </a:fld>
            <a:endParaRPr lang="fr-FR">
              <a:solidFill>
                <a:srgbClr val="000000"/>
              </a:solidFill>
              <a:latin typeface="Arial" pitchFamily="34" charset="0"/>
            </a:endParaRPr>
          </a:p>
        </p:txBody>
      </p:sp>
      <p:sp>
        <p:nvSpPr>
          <p:cNvPr id="25" name="Espace réservé du pied de page 24"/>
          <p:cNvSpPr>
            <a:spLocks noGrp="1"/>
          </p:cNvSpPr>
          <p:nvPr>
            <p:ph type="ftr" sz="quarter" idx="11"/>
          </p:nvPr>
        </p:nvSpPr>
        <p:spPr/>
        <p:txBody>
          <a:bodyPr/>
          <a:lstStyle/>
          <a:p>
            <a:pPr>
              <a:defRPr/>
            </a:pPr>
            <a:endParaRPr lang="en-US" dirty="0"/>
          </a:p>
        </p:txBody>
      </p:sp>
      <p:sp>
        <p:nvSpPr>
          <p:cNvPr id="26" name="Espace réservé du numéro de diapositive 25"/>
          <p:cNvSpPr>
            <a:spLocks noGrp="1"/>
          </p:cNvSpPr>
          <p:nvPr>
            <p:ph type="sldNum" sz="quarter" idx="12"/>
          </p:nvPr>
        </p:nvSpPr>
        <p:spPr/>
        <p:txBody>
          <a:bodyPr/>
          <a:lstStyle/>
          <a:p>
            <a:pPr>
              <a:defRPr/>
            </a:pPr>
            <a:fld id="{56642101-ADE3-4411-8509-CE09211AA481}" type="slidenum">
              <a:rPr smtClean="0"/>
              <a:pPr>
                <a:defRPr/>
              </a:pPr>
              <a:t>‹#›</a:t>
            </a:fld>
            <a:endParaRPr dirty="0"/>
          </a:p>
        </p:txBody>
      </p:sp>
      <p:sp>
        <p:nvSpPr>
          <p:cNvPr id="28" name="Espace réservé du contenu 27"/>
          <p:cNvSpPr>
            <a:spLocks noGrp="1"/>
          </p:cNvSpPr>
          <p:nvPr>
            <p:ph sz="quarter" idx="13"/>
          </p:nvPr>
        </p:nvSpPr>
        <p:spPr>
          <a:xfrm>
            <a:off x="683568" y="1340768"/>
            <a:ext cx="8065145"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1125424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sz="3200">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2000"/>
            </a:lvl6pPr>
            <a:lvl7pPr>
              <a:defRPr sz="2000"/>
            </a:lvl7pPr>
            <a:lvl8pPr>
              <a:defRPr sz="2000"/>
            </a:lvl8pPr>
            <a:lvl9pPr>
              <a:defRPr sz="20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Espace réservé de la date 9"/>
          <p:cNvSpPr>
            <a:spLocks noGrp="1"/>
          </p:cNvSpPr>
          <p:nvPr>
            <p:ph type="dt" sz="half" idx="10"/>
          </p:nvPr>
        </p:nvSpPr>
        <p:spPr/>
        <p:txBody>
          <a:body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11" name="Espace réservé du pied de page 10"/>
          <p:cNvSpPr>
            <a:spLocks noGrp="1"/>
          </p:cNvSpPr>
          <p:nvPr>
            <p:ph type="ftr" sz="quarter" idx="11"/>
          </p:nvPr>
        </p:nvSpPr>
        <p:spPr/>
        <p:txBody>
          <a:bodyPr/>
          <a:lstStyle/>
          <a:p>
            <a:endParaRPr lang="fr-FR">
              <a:solidFill>
                <a:srgbClr val="C0504D">
                  <a:lumMod val="50000"/>
                </a:srgbClr>
              </a:solidFill>
            </a:endParaRPr>
          </a:p>
        </p:txBody>
      </p:sp>
      <p:sp>
        <p:nvSpPr>
          <p:cNvPr id="12" name="Espace réservé du numéro de diapositive 11"/>
          <p:cNvSpPr>
            <a:spLocks noGrp="1"/>
          </p:cNvSpPr>
          <p:nvPr>
            <p:ph type="sldNum" sz="quarter" idx="12"/>
          </p:nvPr>
        </p:nvSpPr>
        <p:spPr/>
        <p:txBody>
          <a:body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Tree>
    <p:extLst>
      <p:ext uri="{BB962C8B-B14F-4D97-AF65-F5344CB8AC3E}">
        <p14:creationId xmlns:p14="http://schemas.microsoft.com/office/powerpoint/2010/main" val="16487780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Espace réservé de la date 7"/>
          <p:cNvSpPr>
            <a:spLocks noGrp="1"/>
          </p:cNvSpPr>
          <p:nvPr>
            <p:ph type="dt" sz="half" idx="10"/>
          </p:nvPr>
        </p:nvSpPr>
        <p:spPr/>
        <p:txBody>
          <a:body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9" name="Espace réservé du pied de page 8"/>
          <p:cNvSpPr>
            <a:spLocks noGrp="1"/>
          </p:cNvSpPr>
          <p:nvPr>
            <p:ph type="ftr" sz="quarter" idx="11"/>
          </p:nvPr>
        </p:nvSpPr>
        <p:spPr/>
        <p:txBody>
          <a:bodyPr/>
          <a:lstStyle/>
          <a:p>
            <a:endParaRPr lang="fr-FR">
              <a:solidFill>
                <a:srgbClr val="C0504D">
                  <a:lumMod val="50000"/>
                </a:srgbClr>
              </a:solidFill>
            </a:endParaRPr>
          </a:p>
        </p:txBody>
      </p:sp>
      <p:sp>
        <p:nvSpPr>
          <p:cNvPr id="10" name="Espace réservé du numéro de diapositive 9"/>
          <p:cNvSpPr>
            <a:spLocks noGrp="1"/>
          </p:cNvSpPr>
          <p:nvPr>
            <p:ph type="sldNum" sz="quarter" idx="12"/>
          </p:nvPr>
        </p:nvSpPr>
        <p:spPr/>
        <p:txBody>
          <a:body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Tree>
    <p:extLst>
      <p:ext uri="{BB962C8B-B14F-4D97-AF65-F5344CB8AC3E}">
        <p14:creationId xmlns:p14="http://schemas.microsoft.com/office/powerpoint/2010/main" val="6809876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endParaRPr lang="fr-FR">
              <a:solidFill>
                <a:srgbClr val="C0504D">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Tree>
    <p:extLst>
      <p:ext uri="{BB962C8B-B14F-4D97-AF65-F5344CB8AC3E}">
        <p14:creationId xmlns:p14="http://schemas.microsoft.com/office/powerpoint/2010/main" val="2746707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12711BC-CB1F-4E99-8CB3-0C61FE49B3B7}" type="slidenum">
              <a:rPr lang="en-US" smtClean="0"/>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endParaRPr lang="fr-FR">
              <a:solidFill>
                <a:srgbClr val="C0504D">
                  <a:lumMod val="50000"/>
                </a:srgbClr>
              </a:solidFill>
            </a:endParaRPr>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Tree>
    <p:extLst>
      <p:ext uri="{BB962C8B-B14F-4D97-AF65-F5344CB8AC3E}">
        <p14:creationId xmlns:p14="http://schemas.microsoft.com/office/powerpoint/2010/main" val="39958962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re et texte sur contenu">
    <p:spTree>
      <p:nvGrpSpPr>
        <p:cNvPr id="1" name=""/>
        <p:cNvGrpSpPr/>
        <p:nvPr/>
      </p:nvGrpSpPr>
      <p:grpSpPr>
        <a:xfrm>
          <a:off x="0" y="0"/>
          <a:ext cx="0" cy="0"/>
          <a:chOff x="0" y="0"/>
          <a:chExt cx="0" cy="0"/>
        </a:xfrm>
      </p:grpSpPr>
      <p:sp>
        <p:nvSpPr>
          <p:cNvPr id="3" name="Espace réservé du texte 2"/>
          <p:cNvSpPr>
            <a:spLocks noGrp="1"/>
          </p:cNvSpPr>
          <p:nvPr>
            <p:ph type="body" sz="half" idx="1"/>
          </p:nvPr>
        </p:nvSpPr>
        <p:spPr>
          <a:xfrm>
            <a:off x="898525" y="1600200"/>
            <a:ext cx="7916863" cy="2185988"/>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1"/>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Espace réservé du contenu 3"/>
          <p:cNvSpPr>
            <a:spLocks noGrp="1"/>
          </p:cNvSpPr>
          <p:nvPr>
            <p:ph sz="half" idx="2"/>
          </p:nvPr>
        </p:nvSpPr>
        <p:spPr>
          <a:xfrm>
            <a:off x="898525" y="3938588"/>
            <a:ext cx="7916863" cy="2187575"/>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lang="en-US" sz="2400">
                <a:solidFill>
                  <a:schemeClr val="tx1"/>
                </a:solidFill>
                <a:latin typeface="Calibri" pitchFamily="34" charset="0"/>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Espace réservé de la date 7"/>
          <p:cNvSpPr>
            <a:spLocks noGrp="1"/>
          </p:cNvSpPr>
          <p:nvPr>
            <p:ph type="dt" sz="half" idx="10"/>
          </p:nvPr>
        </p:nvSpPr>
        <p:spPr/>
        <p:txBody>
          <a:body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9" name="Espace réservé du pied de page 8"/>
          <p:cNvSpPr>
            <a:spLocks noGrp="1"/>
          </p:cNvSpPr>
          <p:nvPr>
            <p:ph type="ftr" sz="quarter" idx="11"/>
          </p:nvPr>
        </p:nvSpPr>
        <p:spPr/>
        <p:txBody>
          <a:bodyPr/>
          <a:lstStyle/>
          <a:p>
            <a:endParaRPr lang="fr-FR">
              <a:solidFill>
                <a:srgbClr val="C0504D">
                  <a:lumMod val="50000"/>
                </a:srgbClr>
              </a:solidFill>
            </a:endParaRPr>
          </a:p>
        </p:txBody>
      </p:sp>
      <p:sp>
        <p:nvSpPr>
          <p:cNvPr id="10" name="Espace réservé du numéro de diapositive 9"/>
          <p:cNvSpPr>
            <a:spLocks noGrp="1"/>
          </p:cNvSpPr>
          <p:nvPr>
            <p:ph type="sldNum" sz="quarter" idx="12"/>
          </p:nvPr>
        </p:nvSpPr>
        <p:spPr/>
        <p:txBody>
          <a:body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
        <p:nvSpPr>
          <p:cNvPr id="11" name="Titre 10"/>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3053831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dt" sz="half" idx="10"/>
          </p:nvPr>
        </p:nvSpPr>
        <p:spPr>
          <a:ln/>
        </p:spPr>
        <p:txBody>
          <a:bodyPr/>
          <a:lstStyle>
            <a:lvl1pPr>
              <a:defRPr/>
            </a:lvl1p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5" name="Rectangle 4"/>
          <p:cNvSpPr>
            <a:spLocks noGrp="1" noChangeArrowheads="1"/>
          </p:cNvSpPr>
          <p:nvPr>
            <p:ph type="ftr" sz="quarter" idx="11"/>
          </p:nvPr>
        </p:nvSpPr>
        <p:spPr>
          <a:ln/>
        </p:spPr>
        <p:txBody>
          <a:bodyPr/>
          <a:lstStyle>
            <a:lvl1pPr>
              <a:defRPr/>
            </a:lvl1pPr>
          </a:lstStyle>
          <a:p>
            <a:endParaRPr lang="fr-FR">
              <a:solidFill>
                <a:srgbClr val="C0504D">
                  <a:lumMod val="50000"/>
                </a:srgbClr>
              </a:solidFill>
            </a:endParaRPr>
          </a:p>
        </p:txBody>
      </p:sp>
      <p:sp>
        <p:nvSpPr>
          <p:cNvPr id="6" name="Rectangle 5"/>
          <p:cNvSpPr>
            <a:spLocks noGrp="1" noChangeArrowheads="1"/>
          </p:cNvSpPr>
          <p:nvPr>
            <p:ph type="sldNum" sz="quarter" idx="12"/>
          </p:nvPr>
        </p:nvSpPr>
        <p:spPr>
          <a:ln/>
        </p:spPr>
        <p:txBody>
          <a:bodyPr/>
          <a:lstStyle>
            <a:lvl1pPr>
              <a:defRPr/>
            </a:lvl1p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Tree>
    <p:extLst>
      <p:ext uri="{BB962C8B-B14F-4D97-AF65-F5344CB8AC3E}">
        <p14:creationId xmlns:p14="http://schemas.microsoft.com/office/powerpoint/2010/main" val="1613908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53FF2096-F404-4649-86CD-4FF33D53FA92}" type="datetimeFigureOut">
              <a:rPr lang="fr-FR" smtClean="0">
                <a:solidFill>
                  <a:prstClr val="black">
                    <a:tint val="75000"/>
                  </a:prstClr>
                </a:solidFill>
              </a:rPr>
              <a:pPr/>
              <a:t>10/09/2014</a:t>
            </a:fld>
            <a:endParaRPr lang="fr-FR">
              <a:solidFill>
                <a:prstClr val="black">
                  <a:tint val="75000"/>
                </a:prstClr>
              </a:solidFill>
            </a:endParaRPr>
          </a:p>
        </p:txBody>
      </p:sp>
      <p:sp>
        <p:nvSpPr>
          <p:cNvPr id="3" name="Rectangle 4"/>
          <p:cNvSpPr>
            <a:spLocks noGrp="1" noChangeArrowheads="1"/>
          </p:cNvSpPr>
          <p:nvPr>
            <p:ph type="ftr" sz="quarter" idx="11"/>
          </p:nvPr>
        </p:nvSpPr>
        <p:spPr>
          <a:ln/>
        </p:spPr>
        <p:txBody>
          <a:bodyPr/>
          <a:lstStyle>
            <a:lvl1pPr>
              <a:defRPr/>
            </a:lvl1pPr>
          </a:lstStyle>
          <a:p>
            <a:endParaRPr lang="fr-FR">
              <a:solidFill>
                <a:srgbClr val="C0504D">
                  <a:lumMod val="50000"/>
                </a:srgbClr>
              </a:solidFill>
            </a:endParaRPr>
          </a:p>
        </p:txBody>
      </p:sp>
      <p:sp>
        <p:nvSpPr>
          <p:cNvPr id="4" name="Rectangle 5"/>
          <p:cNvSpPr>
            <a:spLocks noGrp="1" noChangeArrowheads="1"/>
          </p:cNvSpPr>
          <p:nvPr>
            <p:ph type="sldNum" sz="quarter" idx="12"/>
          </p:nvPr>
        </p:nvSpPr>
        <p:spPr>
          <a:ln/>
        </p:spPr>
        <p:txBody>
          <a:bodyPr/>
          <a:lstStyle>
            <a:lvl1pPr>
              <a:defRPr/>
            </a:lvl1pPr>
          </a:lstStyle>
          <a:p>
            <a:fld id="{57796725-7A9E-43E0-9022-7CC958109A0B}" type="slidenum">
              <a:rPr lang="fr-FR" smtClean="0">
                <a:solidFill>
                  <a:srgbClr val="C0504D">
                    <a:lumMod val="50000"/>
                  </a:srgbClr>
                </a:solidFill>
              </a:rPr>
              <a:pPr/>
              <a:t>‹#›</a:t>
            </a:fld>
            <a:endParaRPr lang="fr-FR">
              <a:solidFill>
                <a:srgbClr val="C0504D">
                  <a:lumMod val="50000"/>
                </a:srgbClr>
              </a:solidFill>
            </a:endParaRPr>
          </a:p>
        </p:txBody>
      </p:sp>
    </p:spTree>
    <p:extLst>
      <p:ext uri="{BB962C8B-B14F-4D97-AF65-F5344CB8AC3E}">
        <p14:creationId xmlns:p14="http://schemas.microsoft.com/office/powerpoint/2010/main" val="1843008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lstStyle>
            <a:lvl1pPr algn="r">
              <a:buNone/>
              <a:defRPr sz="3200" b="0" cap="none" baseline="0"/>
            </a:lvl1pPr>
          </a:lstStyle>
          <a:p>
            <a:r>
              <a:rPr lang="fr-FR" smtClean="0"/>
              <a:t>Modifiez le style du titre</a:t>
            </a:r>
            <a:endParaRPr lang="en-US" dirty="0"/>
          </a:p>
        </p:txBody>
      </p:sp>
      <p:sp>
        <p:nvSpPr>
          <p:cNvPr id="3" name="Espace réservé du texte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4" name="Espace réservé de la date 3"/>
          <p:cNvSpPr>
            <a:spLocks noGrp="1"/>
          </p:cNvSpPr>
          <p:nvPr>
            <p:ph type="dt" sz="half" idx="10"/>
          </p:nvPr>
        </p:nvSpPr>
        <p:spPr>
          <a:xfrm>
            <a:off x="6400800" y="6354763"/>
            <a:ext cx="2286000" cy="366712"/>
          </a:xfrm>
          <a:prstGeom prst="rect">
            <a:avLst/>
          </a:prstGeom>
        </p:spPr>
        <p:txBody>
          <a:bodyPr/>
          <a:lstStyle>
            <a:lvl1pPr>
              <a:defRPr smtClean="0"/>
            </a:lvl1pPr>
          </a:lstStyle>
          <a:p>
            <a:fld id="{53FF2096-F404-4649-86CD-4FF33D53FA92}" type="datetimeFigureOut">
              <a:rPr lang="fr-FR">
                <a:solidFill>
                  <a:prstClr val="black">
                    <a:tint val="75000"/>
                  </a:prstClr>
                </a:solidFill>
              </a:rPr>
              <a:pPr/>
              <a:t>10/09/2014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9975" y="6354763"/>
            <a:ext cx="1520825" cy="366712"/>
          </a:xfrm>
        </p:spPr>
        <p:txBody>
          <a:bodyPr/>
          <a:lstStyle>
            <a:lvl1pPr>
              <a:defRPr smtClean="0"/>
            </a:lvl1pPr>
          </a:lstStyle>
          <a:p>
            <a:fld id="{57796725-7A9E-43E0-9022-7CC958109A0B}" type="slidenum">
              <a:rPr lang="fr-FR">
                <a:solidFill>
                  <a:srgbClr val="C0504D">
                    <a:lumMod val="50000"/>
                  </a:srgbClr>
                </a:solidFill>
              </a:rPr>
              <a:pPr/>
              <a:t>‹#›</a:t>
            </a:fld>
            <a:endParaRPr lang="fr-FR">
              <a:solidFill>
                <a:srgbClr val="C0504D">
                  <a:lumMod val="50000"/>
                </a:srgbClr>
              </a:solidFill>
            </a:endParaRPr>
          </a:p>
        </p:txBody>
      </p:sp>
      <p:sp>
        <p:nvSpPr>
          <p:cNvPr id="7"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endParaRPr lang="fr-FR">
              <a:solidFill>
                <a:srgbClr val="C0504D">
                  <a:lumMod val="50000"/>
                </a:srgbClr>
              </a:solidFill>
            </a:endParaRPr>
          </a:p>
        </p:txBody>
      </p:sp>
    </p:spTree>
    <p:extLst>
      <p:ext uri="{BB962C8B-B14F-4D97-AF65-F5344CB8AC3E}">
        <p14:creationId xmlns:p14="http://schemas.microsoft.com/office/powerpoint/2010/main" val="38502782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000">
                <a:solidFill>
                  <a:schemeClr val="accent1">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717032"/>
            <a:ext cx="6627812" cy="1752600"/>
          </a:xfrm>
          <a:prstGeom prst="rect">
            <a:avLst/>
          </a:prstGeom>
        </p:spPr>
        <p:txBody>
          <a:bodyPr lIns="457200" rIns="457200"/>
          <a:lstStyle>
            <a:lvl1pPr marL="0" indent="0">
              <a:buFontTx/>
              <a:buNone/>
              <a:defRPr sz="2800">
                <a:solidFill>
                  <a:schemeClr val="accent6">
                    <a:lumMod val="75000"/>
                  </a:schemeClr>
                </a:solidFill>
                <a:latin typeface="Calibri" pitchFamily="34" charset="0"/>
                <a:cs typeface="Calibri" pitchFamily="34" charset="0"/>
              </a:defRPr>
            </a:lvl1pPr>
          </a:lstStyle>
          <a:p>
            <a:r>
              <a:rPr lang="fr-FR" smtClean="0"/>
              <a:t>Modifiez le style des sous-titres du masque</a:t>
            </a:r>
            <a:endParaRPr lang="en-US" dirty="0"/>
          </a:p>
        </p:txBody>
      </p:sp>
    </p:spTree>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smtClean="0"/>
              <a:t>Modifiez le style du titre</a:t>
            </a:r>
            <a:endParaRPr lang="fr-FR"/>
          </a:p>
        </p:txBody>
      </p:sp>
      <p:sp>
        <p:nvSpPr>
          <p:cNvPr id="24" name="Espace réservé de la date 23"/>
          <p:cNvSpPr>
            <a:spLocks noGrp="1"/>
          </p:cNvSpPr>
          <p:nvPr>
            <p:ph type="dt" sz="half" idx="10"/>
          </p:nvPr>
        </p:nvSpPr>
        <p:spPr>
          <a:xfrm>
            <a:off x="6665289" y="6453336"/>
            <a:ext cx="2011167" cy="365125"/>
          </a:xfrm>
        </p:spPr>
        <p:txBody>
          <a:bodyPr/>
          <a:lstStyle>
            <a:lvl1pPr>
              <a:defRPr sz="1200"/>
            </a:lvl1pPr>
          </a:lstStyle>
          <a:p>
            <a:fld id="{C4B1D747-94F0-43BB-86EF-40ABDB916FAF}" type="datetime1">
              <a:rPr lang="fr-FR" smtClean="0"/>
              <a:t>10/09/2014</a:t>
            </a:fld>
            <a:endParaRPr lang="fr-FR"/>
          </a:p>
        </p:txBody>
      </p:sp>
      <p:sp>
        <p:nvSpPr>
          <p:cNvPr id="25" name="Espace réservé du pied de page 24"/>
          <p:cNvSpPr>
            <a:spLocks noGrp="1"/>
          </p:cNvSpPr>
          <p:nvPr>
            <p:ph type="ftr" sz="quarter" idx="11"/>
          </p:nvPr>
        </p:nvSpPr>
        <p:spPr>
          <a:xfrm>
            <a:off x="2627784" y="6492701"/>
            <a:ext cx="4168726" cy="320675"/>
          </a:xfrm>
        </p:spPr>
        <p:txBody>
          <a:bodyPr/>
          <a:lstStyle>
            <a:lvl1pPr>
              <a:defRPr sz="1200"/>
            </a:lvl1pPr>
          </a:lstStyle>
          <a:p>
            <a:pPr algn="l" eaLnBrk="1" hangingPunct="1">
              <a:lnSpc>
                <a:spcPct val="100000"/>
              </a:lnSpc>
              <a:defRPr/>
            </a:pPr>
            <a:endParaRPr lang="en-US" dirty="0"/>
          </a:p>
        </p:txBody>
      </p:sp>
      <p:sp>
        <p:nvSpPr>
          <p:cNvPr id="26" name="Espace réservé du numéro de diapositive 25"/>
          <p:cNvSpPr>
            <a:spLocks noGrp="1"/>
          </p:cNvSpPr>
          <p:nvPr>
            <p:ph type="sldNum" sz="quarter" idx="12"/>
          </p:nvPr>
        </p:nvSpPr>
        <p:spPr>
          <a:xfrm>
            <a:off x="516037" y="6492701"/>
            <a:ext cx="2327771" cy="320675"/>
          </a:xfrm>
        </p:spPr>
        <p:txBody>
          <a:bodyPr/>
          <a:lstStyle>
            <a:lvl1pPr>
              <a:defRPr sz="1200"/>
            </a:lvl1pPr>
          </a:lstStyle>
          <a:p>
            <a:pPr algn="l" eaLnBrk="1" hangingPunct="1">
              <a:lnSpc>
                <a:spcPct val="100000"/>
              </a:lnSpc>
              <a:defRPr/>
            </a:pPr>
            <a:fld id="{0CCA0B88-0A52-4D2E-93D1-C5B7E15B7FE4}" type="slidenum">
              <a:rPr lang="en-US" smtClean="0"/>
              <a:pPr algn="l" eaLnBrk="1" hangingPunct="1">
                <a:lnSpc>
                  <a:spcPct val="100000"/>
                </a:lnSpc>
                <a:defRPr/>
              </a:pPr>
              <a:t>‹#›</a:t>
            </a:fld>
            <a:r>
              <a:rPr lang="en-US" smtClean="0"/>
              <a:t>, date</a:t>
            </a:r>
            <a:endParaRPr lang="en-US" dirty="0"/>
          </a:p>
        </p:txBody>
      </p:sp>
      <p:sp>
        <p:nvSpPr>
          <p:cNvPr id="28" name="Espace réservé du contenu 27"/>
          <p:cNvSpPr>
            <a:spLocks noGrp="1"/>
          </p:cNvSpPr>
          <p:nvPr>
            <p:ph sz="quarter" idx="13"/>
          </p:nvPr>
        </p:nvSpPr>
        <p:spPr>
          <a:xfrm>
            <a:off x="683568" y="1340768"/>
            <a:ext cx="8065145"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8" name="Espace réservé du contenu 17"/>
          <p:cNvSpPr>
            <a:spLocks noGrp="1"/>
          </p:cNvSpPr>
          <p:nvPr>
            <p:ph sz="quarter" idx="10"/>
          </p:nvPr>
        </p:nvSpPr>
        <p:spPr>
          <a:xfrm>
            <a:off x="755650" y="1412875"/>
            <a:ext cx="3888357" cy="468042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9" name="Espace réservé du contenu 17"/>
          <p:cNvSpPr>
            <a:spLocks noGrp="1"/>
          </p:cNvSpPr>
          <p:nvPr>
            <p:ph sz="quarter" idx="11"/>
          </p:nvPr>
        </p:nvSpPr>
        <p:spPr>
          <a:xfrm>
            <a:off x="4860032" y="1412651"/>
            <a:ext cx="3888805" cy="468064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0" name="Espace réservé de la date 19"/>
          <p:cNvSpPr>
            <a:spLocks noGrp="1"/>
          </p:cNvSpPr>
          <p:nvPr>
            <p:ph type="dt" sz="half" idx="12"/>
          </p:nvPr>
        </p:nvSpPr>
        <p:spPr/>
        <p:txBody>
          <a:bodyPr/>
          <a:lstStyle/>
          <a:p>
            <a:r>
              <a:rPr lang="fr-FR" smtClean="0"/>
              <a:t>19/06/2012</a:t>
            </a:r>
            <a:endParaRPr lang="fr-FR"/>
          </a:p>
        </p:txBody>
      </p:sp>
      <p:sp>
        <p:nvSpPr>
          <p:cNvPr id="21" name="Espace réservé du pied de page 20"/>
          <p:cNvSpPr>
            <a:spLocks noGrp="1"/>
          </p:cNvSpPr>
          <p:nvPr>
            <p:ph type="ftr" sz="quarter" idx="13"/>
          </p:nvPr>
        </p:nvSpPr>
        <p:spPr/>
        <p:txBody>
          <a:bodyPr/>
          <a:lstStyle/>
          <a:p>
            <a:pPr>
              <a:defRPr/>
            </a:pPr>
            <a:endParaRPr lang="en-US" dirty="0"/>
          </a:p>
        </p:txBody>
      </p:sp>
      <p:sp>
        <p:nvSpPr>
          <p:cNvPr id="22" name="Espace réservé du numéro de diapositive 21"/>
          <p:cNvSpPr>
            <a:spLocks noGrp="1"/>
          </p:cNvSpPr>
          <p:nvPr>
            <p:ph type="sldNum" sz="quarter" idx="14"/>
          </p:nvPr>
        </p:nvSpPr>
        <p:spPr/>
        <p:txBody>
          <a:bodyPr/>
          <a:lstStyle/>
          <a:p>
            <a:pPr>
              <a:defRPr/>
            </a:pPr>
            <a:fld id="{0CCA0B88-0A52-4D2E-93D1-C5B7E15B7FE4}" type="slidenum">
              <a:rPr lang="en-US" smtClean="0"/>
              <a:pPr>
                <a:defRPr/>
              </a:pPr>
              <a:t>‹#›</a:t>
            </a:fld>
            <a:endParaRPr lang="en-US" dirty="0"/>
          </a:p>
        </p:txBody>
      </p:sp>
      <p:sp>
        <p:nvSpPr>
          <p:cNvPr id="23" name="Titre 22"/>
          <p:cNvSpPr>
            <a:spLocks noGrp="1"/>
          </p:cNvSpPr>
          <p:nvPr>
            <p:ph type="title"/>
          </p:nvPr>
        </p:nvSpPr>
        <p:spPr/>
        <p:txBody>
          <a:bodyPr/>
          <a:lstStyle/>
          <a:p>
            <a:r>
              <a:rPr lang="fr-FR" smtClean="0"/>
              <a:t>Modifiez le style du titre</a:t>
            </a:r>
            <a:endParaRPr lang="fr-FR"/>
          </a:p>
        </p:txBody>
      </p:sp>
    </p:spTree>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277070"/>
            <a:ext cx="3919254" cy="639762"/>
          </a:xfrm>
          <a:prstGeom prst="rect">
            <a:avLst/>
          </a:prstGeom>
        </p:spPr>
        <p:txBody>
          <a:bodyPr anchor="b"/>
          <a:lstStyle>
            <a:lvl1pPr marL="0" indent="0">
              <a:buNone/>
              <a:defRPr sz="2400" b="1">
                <a:solidFill>
                  <a:schemeClr val="accent5">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756935" y="1277070"/>
            <a:ext cx="3929865" cy="639762"/>
          </a:xfrm>
          <a:prstGeom prst="rect">
            <a:avLst/>
          </a:prstGeom>
        </p:spPr>
        <p:txBody>
          <a:bodyPr anchor="b"/>
          <a:lstStyle>
            <a:lvl1pPr marL="0" indent="0">
              <a:buNone/>
              <a:defRPr sz="2400" b="1">
                <a:solidFill>
                  <a:schemeClr val="accent1">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9" name="Content Placeholder 2"/>
          <p:cNvSpPr>
            <a:spLocks noGrp="1"/>
          </p:cNvSpPr>
          <p:nvPr>
            <p:ph sz="half" idx="12"/>
          </p:nvPr>
        </p:nvSpPr>
        <p:spPr>
          <a:xfrm>
            <a:off x="684213" y="1916832"/>
            <a:ext cx="3922712" cy="4209331"/>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1" name="Content Placeholder 2"/>
          <p:cNvSpPr>
            <a:spLocks noGrp="1"/>
          </p:cNvSpPr>
          <p:nvPr>
            <p:ph sz="half" idx="13"/>
          </p:nvPr>
        </p:nvSpPr>
        <p:spPr>
          <a:xfrm>
            <a:off x="4753744" y="1916832"/>
            <a:ext cx="3922712" cy="4207376"/>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8" name="Titre 17"/>
          <p:cNvSpPr>
            <a:spLocks noGrp="1"/>
          </p:cNvSpPr>
          <p:nvPr>
            <p:ph type="title"/>
          </p:nvPr>
        </p:nvSpPr>
        <p:spPr/>
        <p:txBody>
          <a:bodyPr/>
          <a:lstStyle/>
          <a:p>
            <a:r>
              <a:rPr lang="fr-FR" smtClean="0"/>
              <a:t>Modifiez le style du titre</a:t>
            </a:r>
            <a:endParaRPr lang="fr-FR"/>
          </a:p>
        </p:txBody>
      </p:sp>
      <p:sp>
        <p:nvSpPr>
          <p:cNvPr id="20" name="Espace réservé de la date 19"/>
          <p:cNvSpPr>
            <a:spLocks noGrp="1"/>
          </p:cNvSpPr>
          <p:nvPr>
            <p:ph type="dt" sz="half" idx="14"/>
          </p:nvPr>
        </p:nvSpPr>
        <p:spPr/>
        <p:txBody>
          <a:bodyPr/>
          <a:lstStyle/>
          <a:p>
            <a:r>
              <a:rPr lang="fr-FR" smtClean="0"/>
              <a:t>19/06/2012</a:t>
            </a:r>
            <a:endParaRPr lang="fr-FR"/>
          </a:p>
        </p:txBody>
      </p:sp>
      <p:sp>
        <p:nvSpPr>
          <p:cNvPr id="21" name="Espace réservé du pied de page 20"/>
          <p:cNvSpPr>
            <a:spLocks noGrp="1"/>
          </p:cNvSpPr>
          <p:nvPr>
            <p:ph type="ftr" sz="quarter" idx="15"/>
          </p:nvPr>
        </p:nvSpPr>
        <p:spPr/>
        <p:txBody>
          <a:bodyPr/>
          <a:lstStyle/>
          <a:p>
            <a:pPr>
              <a:defRPr/>
            </a:pPr>
            <a:endParaRPr lang="en-US" dirty="0"/>
          </a:p>
        </p:txBody>
      </p:sp>
      <p:sp>
        <p:nvSpPr>
          <p:cNvPr id="22" name="Espace réservé du numéro de diapositive 21"/>
          <p:cNvSpPr>
            <a:spLocks noGrp="1"/>
          </p:cNvSpPr>
          <p:nvPr>
            <p:ph type="sldNum" sz="quarter" idx="16"/>
          </p:nvPr>
        </p:nvSpPr>
        <p:spPr/>
        <p:txBody>
          <a:bodyPr/>
          <a:lstStyle/>
          <a:p>
            <a:pPr>
              <a:defRPr/>
            </a:pPr>
            <a:fld id="{0CCA0B88-0A52-4D2E-93D1-C5B7E15B7FE4}"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p:txBody>
          <a:bodyPr/>
          <a:lstStyle/>
          <a:p>
            <a:r>
              <a:rPr lang="fr-FR" smtClean="0"/>
              <a:t>19/06/2012</a:t>
            </a:r>
            <a:endParaRPr lang="fr-FR"/>
          </a:p>
        </p:txBody>
      </p:sp>
      <p:sp>
        <p:nvSpPr>
          <p:cNvPr id="11" name="Espace réservé du pied de page 10"/>
          <p:cNvSpPr>
            <a:spLocks noGrp="1"/>
          </p:cNvSpPr>
          <p:nvPr>
            <p:ph type="ftr" sz="quarter" idx="11"/>
          </p:nvPr>
        </p:nvSpPr>
        <p:spPr/>
        <p:txBody>
          <a:bodyPr/>
          <a:lstStyle/>
          <a:p>
            <a:pPr>
              <a:defRPr/>
            </a:pPr>
            <a:endParaRPr lang="en-US" dirty="0"/>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pPr>
                <a:defRPr/>
              </a:pPr>
              <a:t>‹#›</a:t>
            </a:fld>
            <a:endParaRPr lang="en-US" dirty="0"/>
          </a:p>
        </p:txBody>
      </p:sp>
      <p:sp>
        <p:nvSpPr>
          <p:cNvPr id="13" name="Titre 12"/>
          <p:cNvSpPr>
            <a:spLocks noGrp="1"/>
          </p:cNvSpPr>
          <p:nvPr>
            <p:ph type="title"/>
          </p:nvPr>
        </p:nvSpPr>
        <p:spPr/>
        <p:txBody>
          <a:bodyPr/>
          <a:lstStyle/>
          <a:p>
            <a:r>
              <a:rPr lang="fr-FR" smtClean="0"/>
              <a:t>Modifiez le style du titre</a:t>
            </a:r>
            <a:endParaRPr lang="fr-FR"/>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85BF2D6-F2CE-4825-AA43-5FCA2B174C18}"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Vide">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sz="3200">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2000"/>
            </a:lvl6pPr>
            <a:lvl7pPr>
              <a:defRPr sz="2000"/>
            </a:lvl7pPr>
            <a:lvl8pPr>
              <a:defRPr sz="2000"/>
            </a:lvl8pPr>
            <a:lvl9pPr>
              <a:defRPr sz="20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Espace réservé de la date 9"/>
          <p:cNvSpPr>
            <a:spLocks noGrp="1"/>
          </p:cNvSpPr>
          <p:nvPr>
            <p:ph type="dt" sz="half" idx="10"/>
          </p:nvPr>
        </p:nvSpPr>
        <p:spPr/>
        <p:txBody>
          <a:bodyPr/>
          <a:lstStyle/>
          <a:p>
            <a:r>
              <a:rPr lang="fr-FR" smtClean="0"/>
              <a:t>19/06/2012</a:t>
            </a:r>
            <a:endParaRPr lang="fr-FR"/>
          </a:p>
        </p:txBody>
      </p:sp>
      <p:sp>
        <p:nvSpPr>
          <p:cNvPr id="11" name="Espace réservé du pied de page 10"/>
          <p:cNvSpPr>
            <a:spLocks noGrp="1"/>
          </p:cNvSpPr>
          <p:nvPr>
            <p:ph type="ftr" sz="quarter" idx="11"/>
          </p:nvPr>
        </p:nvSpPr>
        <p:spPr/>
        <p:txBody>
          <a:bodyPr/>
          <a:lstStyle/>
          <a:p>
            <a:pPr>
              <a:defRPr/>
            </a:pPr>
            <a:endParaRPr lang="en-US" dirty="0"/>
          </a:p>
        </p:txBody>
      </p:sp>
      <p:sp>
        <p:nvSpPr>
          <p:cNvPr id="12" name="Espace réservé du numéro de diapositive 11"/>
          <p:cNvSpPr>
            <a:spLocks noGrp="1"/>
          </p:cNvSpPr>
          <p:nvPr>
            <p:ph type="sldNum" sz="quarter" idx="12"/>
          </p:nvPr>
        </p:nvSpPr>
        <p:spPr/>
        <p:txBody>
          <a:bodyPr/>
          <a:lstStyle/>
          <a:p>
            <a:pPr>
              <a:defRPr/>
            </a:pPr>
            <a:fld id="{0CCA0B88-0A52-4D2E-93D1-C5B7E15B7FE4}"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itchFamily="34" charset="0"/>
                <a:cs typeface="Calibri" pitchFamily="34" charset="0"/>
              </a:defRPr>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Espace réservé de la date 7"/>
          <p:cNvSpPr>
            <a:spLocks noGrp="1"/>
          </p:cNvSpPr>
          <p:nvPr>
            <p:ph type="dt" sz="half" idx="10"/>
          </p:nvPr>
        </p:nvSpPr>
        <p:spPr/>
        <p:txBody>
          <a:bodyPr/>
          <a:lstStyle/>
          <a:p>
            <a:r>
              <a:rPr lang="fr-FR" smtClean="0"/>
              <a:t>19/06/2012</a:t>
            </a:r>
            <a:endParaRPr lang="fr-FR"/>
          </a:p>
        </p:txBody>
      </p:sp>
      <p:sp>
        <p:nvSpPr>
          <p:cNvPr id="9" name="Espace réservé du pied de page 8"/>
          <p:cNvSpPr>
            <a:spLocks noGrp="1"/>
          </p:cNvSpPr>
          <p:nvPr>
            <p:ph type="ftr" sz="quarter" idx="11"/>
          </p:nvPr>
        </p:nvSpPr>
        <p:spPr/>
        <p:txBody>
          <a:bodyPr/>
          <a:lstStyle/>
          <a:p>
            <a:pPr>
              <a:defRPr/>
            </a:pPr>
            <a:endParaRPr lang="en-US" dirty="0"/>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lvl1pPr>
              <a:defRPr>
                <a:latin typeface="Calibri" pitchFamily="34" charset="0"/>
                <a:cs typeface="Calibri" pitchFamily="34" charset="0"/>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atin typeface="Calibri" pitchFamily="34" charset="0"/>
                <a:cs typeface="Calibri" pitchFamily="34" charset="0"/>
              </a:defRPr>
            </a:lvl1pPr>
          </a:lstStyle>
          <a:p>
            <a:pPr>
              <a:defRPr/>
            </a:pPr>
            <a:endParaRPr lang="en-US" dirty="0"/>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atin typeface="Calibri" pitchFamily="34" charset="0"/>
                <a:cs typeface="Calibri" pitchFamily="34" charset="0"/>
              </a:defRPr>
            </a:lvl1pPr>
          </a:lstStyle>
          <a:p>
            <a:pPr>
              <a:defRPr/>
            </a:pPr>
            <a:fld id="{0CCA0B88-0A52-4D2E-93D1-C5B7E15B7FE4}"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re et texte sur contenu">
    <p:spTree>
      <p:nvGrpSpPr>
        <p:cNvPr id="1" name=""/>
        <p:cNvGrpSpPr/>
        <p:nvPr/>
      </p:nvGrpSpPr>
      <p:grpSpPr>
        <a:xfrm>
          <a:off x="0" y="0"/>
          <a:ext cx="0" cy="0"/>
          <a:chOff x="0" y="0"/>
          <a:chExt cx="0" cy="0"/>
        </a:xfrm>
      </p:grpSpPr>
      <p:sp>
        <p:nvSpPr>
          <p:cNvPr id="3" name="Espace réservé du texte 2"/>
          <p:cNvSpPr>
            <a:spLocks noGrp="1"/>
          </p:cNvSpPr>
          <p:nvPr>
            <p:ph type="body" sz="half" idx="1"/>
          </p:nvPr>
        </p:nvSpPr>
        <p:spPr>
          <a:xfrm>
            <a:off x="898525" y="1600200"/>
            <a:ext cx="7916863" cy="2185988"/>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1"/>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 name="Espace réservé du contenu 3"/>
          <p:cNvSpPr>
            <a:spLocks noGrp="1"/>
          </p:cNvSpPr>
          <p:nvPr>
            <p:ph sz="half" idx="2"/>
          </p:nvPr>
        </p:nvSpPr>
        <p:spPr>
          <a:xfrm>
            <a:off x="898525" y="3938588"/>
            <a:ext cx="7916863" cy="2187575"/>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lang="en-US" sz="2400">
                <a:solidFill>
                  <a:schemeClr val="tx1"/>
                </a:solidFill>
                <a:latin typeface="Calibri" pitchFamily="34" charset="0"/>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Espace réservé de la date 7"/>
          <p:cNvSpPr>
            <a:spLocks noGrp="1"/>
          </p:cNvSpPr>
          <p:nvPr>
            <p:ph type="dt" sz="half" idx="10"/>
          </p:nvPr>
        </p:nvSpPr>
        <p:spPr/>
        <p:txBody>
          <a:bodyPr/>
          <a:lstStyle/>
          <a:p>
            <a:r>
              <a:rPr lang="fr-FR" smtClean="0"/>
              <a:t>19/06/2012</a:t>
            </a:r>
            <a:endParaRPr lang="en-US"/>
          </a:p>
        </p:txBody>
      </p:sp>
      <p:sp>
        <p:nvSpPr>
          <p:cNvPr id="9" name="Espace réservé du pied de page 8"/>
          <p:cNvSpPr>
            <a:spLocks noGrp="1"/>
          </p:cNvSpPr>
          <p:nvPr>
            <p:ph type="ftr" sz="quarter" idx="11"/>
          </p:nvPr>
        </p:nvSpPr>
        <p:spPr/>
        <p:txBody>
          <a:bodyPr/>
          <a:lstStyle/>
          <a:p>
            <a:pPr>
              <a:defRPr/>
            </a:pPr>
            <a:endParaRPr lang="en-US" dirty="0"/>
          </a:p>
        </p:txBody>
      </p:sp>
      <p:sp>
        <p:nvSpPr>
          <p:cNvPr id="10" name="Espace réservé du numéro de diapositive 9"/>
          <p:cNvSpPr>
            <a:spLocks noGrp="1"/>
          </p:cNvSpPr>
          <p:nvPr>
            <p:ph type="sldNum" sz="quarter" idx="12"/>
          </p:nvPr>
        </p:nvSpPr>
        <p:spPr/>
        <p:txBody>
          <a:bodyPr/>
          <a:lstStyle/>
          <a:p>
            <a:pPr>
              <a:defRPr/>
            </a:pPr>
            <a:fld id="{0CCA0B88-0A52-4D2E-93D1-C5B7E15B7FE4}" type="slidenum">
              <a:rPr lang="en-US" smtClean="0"/>
              <a:pPr>
                <a:defRPr/>
              </a:pPr>
              <a:t>‹#›</a:t>
            </a:fld>
            <a:endParaRPr lang="en-US" dirty="0"/>
          </a:p>
        </p:txBody>
      </p:sp>
      <p:sp>
        <p:nvSpPr>
          <p:cNvPr id="11" name="Titre 10"/>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811358928"/>
      </p:ext>
    </p:extLst>
  </p:cSld>
  <p:clrMapOvr>
    <a:masterClrMapping/>
  </p:clrMapOvr>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fr-FR" smtClean="0"/>
              <a:t>Modifiez le style du titre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fr-FR" smtClean="0"/>
              <a:t>Modifiez le style des sous-titres du masque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CDA8042C-446F-4841-B0E4-3A0A2B0DCEB9}" type="slidenum">
              <a:rPr lang="fr-FR" smtClean="0"/>
              <a:t>‹#›</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5" name="Rectangle 17"/>
          <p:cNvSpPr>
            <a:spLocks noGrp="1" noChangeArrowheads="1"/>
          </p:cNvSpPr>
          <p:nvPr>
            <p:ph type="sldNum" sz="quarter" idx="11"/>
          </p:nvPr>
        </p:nvSpPr>
        <p:spPr>
          <a:ln/>
        </p:spPr>
        <p:txBody>
          <a:bodyPr/>
          <a:lstStyle>
            <a:lvl1pPr>
              <a:defRPr/>
            </a:lvl1pPr>
          </a:lstStyle>
          <a:p>
            <a:fld id="{CDA8042C-446F-4841-B0E4-3A0A2B0DCEB9}" type="slidenum">
              <a:rPr lang="fr-FR" smtClean="0"/>
              <a:t>‹#›</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6" name="Rectangle 17"/>
          <p:cNvSpPr>
            <a:spLocks noGrp="1" noChangeArrowheads="1"/>
          </p:cNvSpPr>
          <p:nvPr>
            <p:ph type="sldNum" sz="quarter" idx="11"/>
          </p:nvPr>
        </p:nvSpPr>
        <p:spPr>
          <a:ln/>
        </p:spPr>
        <p:txBody>
          <a:bodyPr/>
          <a:lstStyle>
            <a:lvl1pPr>
              <a:defRPr/>
            </a:lvl1pPr>
          </a:lstStyle>
          <a:p>
            <a:fld id="{CDA8042C-446F-4841-B0E4-3A0A2B0DCEB9}" type="slidenum">
              <a:rPr lang="fr-FR" smtClean="0"/>
              <a:t>‹#›</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8" name="Rectangle 17"/>
          <p:cNvSpPr>
            <a:spLocks noGrp="1" noChangeArrowheads="1"/>
          </p:cNvSpPr>
          <p:nvPr>
            <p:ph type="sldNum" sz="quarter" idx="11"/>
          </p:nvPr>
        </p:nvSpPr>
        <p:spPr>
          <a:ln/>
        </p:spPr>
        <p:txBody>
          <a:bodyPr/>
          <a:lstStyle>
            <a:lvl1pPr>
              <a:defRPr/>
            </a:lvl1pPr>
          </a:lstStyle>
          <a:p>
            <a:fld id="{CDA8042C-446F-4841-B0E4-3A0A2B0DCEB9}"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4193024A-A1CF-4A6E-8F6A-5095CE996DF9}"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4" name="Rectangle 17"/>
          <p:cNvSpPr>
            <a:spLocks noGrp="1" noChangeArrowheads="1"/>
          </p:cNvSpPr>
          <p:nvPr>
            <p:ph type="sldNum" sz="quarter" idx="11"/>
          </p:nvPr>
        </p:nvSpPr>
        <p:spPr>
          <a:ln/>
        </p:spPr>
        <p:txBody>
          <a:bodyPr/>
          <a:lstStyle>
            <a:lvl1pPr>
              <a:defRPr/>
            </a:lvl1pPr>
          </a:lstStyle>
          <a:p>
            <a:fld id="{CDA8042C-446F-4841-B0E4-3A0A2B0DCEB9}" type="slidenum">
              <a:rPr lang="fr-FR" smtClean="0"/>
              <a:t>‹#›</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3" name="Rectangle 17"/>
          <p:cNvSpPr>
            <a:spLocks noGrp="1" noChangeArrowheads="1"/>
          </p:cNvSpPr>
          <p:nvPr>
            <p:ph type="sldNum" sz="quarter" idx="11"/>
          </p:nvPr>
        </p:nvSpPr>
        <p:spPr>
          <a:ln/>
        </p:spPr>
        <p:txBody>
          <a:bodyPr/>
          <a:lstStyle>
            <a:lvl1pPr>
              <a:defRPr/>
            </a:lvl1pPr>
          </a:lstStyle>
          <a:p>
            <a:fld id="{CDA8042C-446F-4841-B0E4-3A0A2B0DCEB9}" type="slidenum">
              <a:rPr lang="fr-FR" smtClean="0"/>
              <a:t>‹#›</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6" name="Rectangle 17"/>
          <p:cNvSpPr>
            <a:spLocks noGrp="1" noChangeArrowheads="1"/>
          </p:cNvSpPr>
          <p:nvPr>
            <p:ph type="sldNum" sz="quarter" idx="11"/>
          </p:nvPr>
        </p:nvSpPr>
        <p:spPr>
          <a:ln/>
        </p:spPr>
        <p:txBody>
          <a:bodyPr/>
          <a:lstStyle>
            <a:lvl1pPr>
              <a:defRPr/>
            </a:lvl1pPr>
          </a:lstStyle>
          <a:p>
            <a:fld id="{CDA8042C-446F-4841-B0E4-3A0A2B0DCEB9}" type="slidenum">
              <a:rPr lang="fr-FR" smtClean="0"/>
              <a:t>‹#›</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6" name="Rectangle 17"/>
          <p:cNvSpPr>
            <a:spLocks noGrp="1" noChangeArrowheads="1"/>
          </p:cNvSpPr>
          <p:nvPr>
            <p:ph type="sldNum" sz="quarter" idx="11"/>
          </p:nvPr>
        </p:nvSpPr>
        <p:spPr>
          <a:ln/>
        </p:spPr>
        <p:txBody>
          <a:bodyPr/>
          <a:lstStyle>
            <a:lvl1pPr>
              <a:defRPr/>
            </a:lvl1pPr>
          </a:lstStyle>
          <a:p>
            <a:fld id="{CDA8042C-446F-4841-B0E4-3A0A2B0DCEB9}" type="slidenum">
              <a:rPr lang="fr-FR" smtClean="0"/>
              <a:t>‹#›</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5" name="Rectangle 17"/>
          <p:cNvSpPr>
            <a:spLocks noGrp="1" noChangeArrowheads="1"/>
          </p:cNvSpPr>
          <p:nvPr>
            <p:ph type="sldNum" sz="quarter" idx="11"/>
          </p:nvPr>
        </p:nvSpPr>
        <p:spPr>
          <a:ln/>
        </p:spPr>
        <p:txBody>
          <a:bodyPr/>
          <a:lstStyle>
            <a:lvl1pPr>
              <a:defRPr/>
            </a:lvl1pPr>
          </a:lstStyle>
          <a:p>
            <a:fld id="{CDA8042C-446F-4841-B0E4-3A0A2B0DCEB9}" type="slidenum">
              <a:rPr lang="fr-FR" smtClean="0"/>
              <a:t>‹#›</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6"/>
          <p:cNvSpPr>
            <a:spLocks noGrp="1" noChangeArrowheads="1"/>
          </p:cNvSpPr>
          <p:nvPr>
            <p:ph type="ftr" sz="quarter" idx="10"/>
          </p:nvPr>
        </p:nvSpPr>
        <p:spPr>
          <a:ln/>
        </p:spPr>
        <p:txBody>
          <a:bodyPr/>
          <a:lstStyle>
            <a:lvl1pPr>
              <a:defRPr/>
            </a:lvl1pPr>
          </a:lstStyle>
          <a:p>
            <a:r>
              <a:rPr lang="fr-FR" smtClean="0"/>
              <a:t>IAMO Forum "Land use in Transition", 20-22 June 2012, Halle</a:t>
            </a:r>
            <a:endParaRPr lang="fr-FR"/>
          </a:p>
        </p:txBody>
      </p:sp>
      <p:sp>
        <p:nvSpPr>
          <p:cNvPr id="5" name="Rectangle 17"/>
          <p:cNvSpPr>
            <a:spLocks noGrp="1" noChangeArrowheads="1"/>
          </p:cNvSpPr>
          <p:nvPr>
            <p:ph type="sldNum" sz="quarter" idx="11"/>
          </p:nvPr>
        </p:nvSpPr>
        <p:spPr>
          <a:ln/>
        </p:spPr>
        <p:txBody>
          <a:bodyPr/>
          <a:lstStyle>
            <a:lvl1pPr>
              <a:defRPr/>
            </a:lvl1pPr>
          </a:lstStyle>
          <a:p>
            <a:fld id="{CDA8042C-446F-4841-B0E4-3A0A2B0DCEB9}" type="slidenum">
              <a:rPr lang="fr-FR" smtClean="0"/>
              <a:t>‹#›</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fr-FR" smtClean="0"/>
              <a:t>Modifiez le style des sous-titres du masque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smtClean="0"/>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smtClean="0"/>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AF2A010B-BAF6-40A5-B717-FF159C823536}" type="slidenum">
              <a:rPr lang="en-US" smtClean="0"/>
              <a:pPr>
                <a:defRPr/>
              </a:pPr>
              <a:t>‹#›</a:t>
            </a:fld>
            <a:endParaRPr lang="en-US" dirty="0"/>
          </a:p>
        </p:txBody>
      </p:sp>
      <p:sp>
        <p:nvSpPr>
          <p:cNvPr id="4" name="TextBox 3"/>
          <p:cNvSpPr txBox="1"/>
          <p:nvPr userDrawn="1"/>
        </p:nvSpPr>
        <p:spPr>
          <a:xfrm>
            <a:off x="654289" y="6453336"/>
            <a:ext cx="7200800" cy="461665"/>
          </a:xfrm>
          <a:prstGeom prst="rect">
            <a:avLst/>
          </a:prstGeom>
          <a:noFill/>
        </p:spPr>
        <p:txBody>
          <a:bodyPr wrap="square" rtlCol="0">
            <a:spAutoFit/>
          </a:bodyPr>
          <a:lstStyle/>
          <a:p>
            <a:r>
              <a:rPr lang="en-US" sz="1200" dirty="0" err="1" smtClean="0">
                <a:solidFill>
                  <a:schemeClr val="bg1"/>
                </a:solidFill>
              </a:rPr>
              <a:t>Havlik</a:t>
            </a:r>
            <a:r>
              <a:rPr lang="en-US" sz="1200" dirty="0" smtClean="0">
                <a:solidFill>
                  <a:schemeClr val="bg1"/>
                </a:solidFill>
              </a:rPr>
              <a:t> et al. </a:t>
            </a:r>
            <a:r>
              <a:rPr lang="en-US" sz="1200" dirty="0">
                <a:solidFill>
                  <a:schemeClr val="bg1"/>
                </a:solidFill>
              </a:rPr>
              <a:t>Spatial land </a:t>
            </a:r>
            <a:r>
              <a:rPr lang="en-US" sz="1200" dirty="0" smtClean="0">
                <a:solidFill>
                  <a:schemeClr val="bg1"/>
                </a:solidFill>
              </a:rPr>
              <a:t>use in </a:t>
            </a:r>
            <a:r>
              <a:rPr lang="en-US" sz="1200" dirty="0">
                <a:solidFill>
                  <a:schemeClr val="bg1"/>
                </a:solidFill>
              </a:rPr>
              <a:t>the GLOBIOM </a:t>
            </a:r>
            <a:r>
              <a:rPr lang="en-US" sz="1200" dirty="0" smtClean="0">
                <a:solidFill>
                  <a:schemeClr val="bg1"/>
                </a:solidFill>
              </a:rPr>
              <a:t>model</a:t>
            </a:r>
          </a:p>
          <a:p>
            <a:r>
              <a:rPr lang="en-US" sz="1200" dirty="0">
                <a:solidFill>
                  <a:schemeClr val="bg1"/>
                </a:solidFill>
              </a:rPr>
              <a:t>EMF-CCI/IA, Snowmass, Colorado, July 23–August 3,2012</a:t>
            </a: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smtClean="0"/>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smtClean="0"/>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smtClean="0"/>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smtClean="0"/>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smtClean="0"/>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smtClean="0"/>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fr-FR" smtClean="0"/>
              <a:t>Modifiez le style du titre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fr-FR" smtClean="0"/>
              <a:t>Modifiez le style des sous-titres du masque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5F6694AA-2A09-4281-A0AC-055865A5D50D}" type="slidenum">
              <a:rPr lang="en-US" smtClean="0"/>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4114CD66-9604-4305-B5A8-78B29733E3F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56642101-ADE3-4411-8509-CE09211AA481}" type="slidenum">
              <a:rPr lang="en-US" smtClean="0"/>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30857529-EAD9-48B3-91A9-187C3E17D5B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B9224A6-702E-4A01-99F0-96056F73EC9A}"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87B575DE-90EA-43E8-99E7-C79D7B8D1FF9}" type="slidenum">
              <a:rPr lang="en-US" smtClean="0"/>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F2B785DD-37C5-4445-A386-69E4688B873F}" type="slidenum">
              <a:rPr lang="en-US" smtClean="0"/>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EA2A11DA-FCFA-40A2-8A7C-551411CC873A}" type="slidenum">
              <a:rPr lang="en-US" smtClean="0"/>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2AA39C79-261A-4A22-ACC0-31F52339D5E6}" type="slidenum">
              <a:rPr lang="en-US" smtClean="0"/>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332F412E-6CE6-4894-9AD8-4FECDCDD323A}" type="slidenum">
              <a:rPr lang="en-US" smtClean="0"/>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IAMO Forum "Land use in Transition", 20-22 June 2012, Halle</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3165EA59-A23C-4E7E-9995-208EA4FE05B4}" type="slidenum">
              <a:rPr lang="en-US" smtClean="0"/>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898525" y="269875"/>
            <a:ext cx="7916863" cy="1143000"/>
          </a:xfrm>
        </p:spPr>
        <p:txBody>
          <a:bodyPr/>
          <a:lstStyle>
            <a:lvl1pPr algn="ctr" rtl="0" eaLnBrk="1" fontAlgn="base" hangingPunct="1">
              <a:spcBef>
                <a:spcPct val="0"/>
              </a:spcBef>
              <a:spcAft>
                <a:spcPct val="0"/>
              </a:spcAft>
              <a:defRPr lang="en-US" sz="4000" b="1" baseline="0" dirty="0">
                <a:solidFill>
                  <a:srgbClr val="0070C0"/>
                </a:solidFill>
                <a:latin typeface="+mn-lt"/>
                <a:ea typeface="+mj-ea"/>
                <a:cs typeface="Times New Roman" pitchFamily="18" charset="0"/>
              </a:defRPr>
            </a:lvl1pPr>
          </a:lstStyle>
          <a:p>
            <a:r>
              <a:rPr lang="fr-FR" smtClean="0"/>
              <a:t>Modifiez le style du titre</a:t>
            </a:r>
            <a:endParaRPr lang="en-US" dirty="0"/>
          </a:p>
        </p:txBody>
      </p:sp>
      <p:sp>
        <p:nvSpPr>
          <p:cNvPr id="3" name="Espace réservé du texte 2"/>
          <p:cNvSpPr>
            <a:spLocks noGrp="1"/>
          </p:cNvSpPr>
          <p:nvPr>
            <p:ph type="body" sz="half" idx="1"/>
          </p:nvPr>
        </p:nvSpPr>
        <p:spPr>
          <a:xfrm>
            <a:off x="898525" y="1600200"/>
            <a:ext cx="7916863" cy="21859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Espace réservé du contenu 3"/>
          <p:cNvSpPr>
            <a:spLocks noGrp="1"/>
          </p:cNvSpPr>
          <p:nvPr>
            <p:ph sz="half" idx="2"/>
          </p:nvPr>
        </p:nvSpPr>
        <p:spPr>
          <a:xfrm>
            <a:off x="898525" y="3938588"/>
            <a:ext cx="7916863" cy="2187575"/>
          </a:xfrm>
        </p:spPr>
        <p:txBody>
          <a:bodyPr/>
          <a:lstStyle>
            <a:lvl1pPr>
              <a:defRPr lang="en-US" sz="2400" dirty="0" smtClean="0">
                <a:solidFill>
                  <a:schemeClr val="tx1"/>
                </a:solidFill>
                <a:latin typeface="Adobe Garamond Pro" pitchFamily="18" charset="0"/>
                <a:ea typeface="+mn-ea"/>
                <a:cs typeface="Times New Roman" pitchFamily="18" charset="0"/>
              </a:defRPr>
            </a:lvl1pPr>
            <a:lvl2pPr>
              <a:defRPr lang="en-US" sz="2000" dirty="0" smtClean="0">
                <a:solidFill>
                  <a:schemeClr val="tx1"/>
                </a:solidFill>
                <a:latin typeface="Adobe Garamond Pro" pitchFamily="18" charset="0"/>
              </a:defRPr>
            </a:lvl2pPr>
            <a:lvl3pPr>
              <a:defRPr lang="en-US" sz="1800" dirty="0" smtClean="0">
                <a:solidFill>
                  <a:schemeClr val="tx1"/>
                </a:solidFill>
                <a:latin typeface="Adobe Garamond Pro" pitchFamily="18" charset="0"/>
              </a:defRPr>
            </a:lvl3pPr>
            <a:lvl4pPr>
              <a:defRPr lang="en-US" sz="1600" dirty="0" smtClean="0">
                <a:solidFill>
                  <a:schemeClr val="tx1"/>
                </a:solidFill>
                <a:latin typeface="Adobe Garamond Pro" pitchFamily="18" charset="0"/>
              </a:defRPr>
            </a:lvl4pPr>
            <a:lvl5pPr>
              <a:defRPr lang="en-US" sz="1600" dirty="0">
                <a:solidFill>
                  <a:schemeClr val="tx1"/>
                </a:solidFill>
                <a:latin typeface="Adobe Garamond Pro" pitchFamily="18"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Espace réservé de la date 4"/>
          <p:cNvSpPr>
            <a:spLocks noGrp="1"/>
          </p:cNvSpPr>
          <p:nvPr>
            <p:ph type="dt" sz="half" idx="10"/>
          </p:nvPr>
        </p:nvSpPr>
        <p:spPr>
          <a:xfrm>
            <a:off x="898525" y="6245225"/>
            <a:ext cx="2133600" cy="476250"/>
          </a:xfrm>
          <a:prstGeom prst="rect">
            <a:avLst/>
          </a:prstGeom>
        </p:spPr>
        <p:txBody>
          <a:bodyPr/>
          <a:lstStyle>
            <a:lvl1pPr>
              <a:defRPr/>
            </a:lvl1pPr>
          </a:lstStyle>
          <a:p>
            <a:r>
              <a:rPr lang="fr-FR" smtClean="0"/>
              <a:t>19/06/2012</a:t>
            </a:r>
            <a:endParaRPr lang="en-US"/>
          </a:p>
        </p:txBody>
      </p:sp>
      <p:sp>
        <p:nvSpPr>
          <p:cNvPr id="6" name="Espace réservé du pied de page 5"/>
          <p:cNvSpPr>
            <a:spLocks noGrp="1"/>
          </p:cNvSpPr>
          <p:nvPr>
            <p:ph type="ftr" sz="quarter" idx="11"/>
          </p:nvPr>
        </p:nvSpPr>
        <p:spPr>
          <a:xfrm>
            <a:off x="3408363" y="6245225"/>
            <a:ext cx="2895600" cy="476250"/>
          </a:xfrm>
        </p:spPr>
        <p:txBody>
          <a:bodyPr/>
          <a:lstStyle>
            <a:lvl1pPr>
              <a:defRPr/>
            </a:lvl1pPr>
          </a:lstStyle>
          <a:p>
            <a:pPr>
              <a:defRPr/>
            </a:pPr>
            <a:r>
              <a:rPr lang="en-US" smtClean="0"/>
              <a:t>IAMO Forum "Land use in Transition", 20-22 June 2012, Halle</a:t>
            </a:r>
            <a:endParaRPr lang="en-US" dirty="0"/>
          </a:p>
        </p:txBody>
      </p:sp>
      <p:sp>
        <p:nvSpPr>
          <p:cNvPr id="7" name="Espace réservé du numéro de diapositive 6"/>
          <p:cNvSpPr>
            <a:spLocks noGrp="1"/>
          </p:cNvSpPr>
          <p:nvPr>
            <p:ph type="sldNum" sz="quarter" idx="12"/>
          </p:nvPr>
        </p:nvSpPr>
        <p:spPr>
          <a:xfrm>
            <a:off x="6681788" y="6245225"/>
            <a:ext cx="2133600" cy="476250"/>
          </a:xfrm>
        </p:spPr>
        <p:txBody>
          <a:bodyPr/>
          <a:lstStyle>
            <a:lvl1pPr>
              <a:defRPr/>
            </a:lvl1pPr>
          </a:lstStyle>
          <a:p>
            <a:pPr>
              <a:defRPr/>
            </a:pPr>
            <a:fld id="{0CCA0B88-0A52-4D2E-93D1-C5B7E15B7FE4}" type="slidenum">
              <a:rPr lang="en-US" smtClean="0"/>
              <a:pPr>
                <a:defRPr/>
              </a:pPr>
              <a:t>‹#›</a:t>
            </a:fld>
            <a:endParaRPr lang="en-US" dirty="0"/>
          </a:p>
        </p:txBody>
      </p:sp>
    </p:spTree>
    <p:extLst>
      <p:ext uri="{BB962C8B-B14F-4D97-AF65-F5344CB8AC3E}">
        <p14:creationId xmlns:p14="http://schemas.microsoft.com/office/powerpoint/2010/main" val="81135892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000">
                <a:solidFill>
                  <a:schemeClr val="accent1">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717032"/>
            <a:ext cx="6627812" cy="1752600"/>
          </a:xfrm>
          <a:prstGeom prst="rect">
            <a:avLst/>
          </a:prstGeom>
        </p:spPr>
        <p:txBody>
          <a:bodyPr lIns="457200" rIns="457200"/>
          <a:lstStyle>
            <a:lvl1pPr marL="0" indent="0">
              <a:buFontTx/>
              <a:buNone/>
              <a:defRPr sz="2800">
                <a:solidFill>
                  <a:schemeClr val="accent6">
                    <a:lumMod val="75000"/>
                  </a:schemeClr>
                </a:solidFill>
                <a:latin typeface="Calibri" pitchFamily="34" charset="0"/>
                <a:cs typeface="Calibri" pitchFamily="34" charset="0"/>
              </a:defRPr>
            </a:lvl1pPr>
          </a:lstStyle>
          <a:p>
            <a:r>
              <a:rPr lang="fr-FR" smtClean="0"/>
              <a:t>Modifiez le style des sous-titres du masque</a:t>
            </a:r>
            <a:endParaRPr lang="en-US" dirty="0"/>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684213" y="1556792"/>
            <a:ext cx="7997825" cy="4569371"/>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kumimoji="0" lang="fr-FR" sz="2600" b="0" i="0" u="none" strike="noStrike" kern="1200" cap="none" spc="0" normalizeH="0" baseline="0" noProof="0">
                <a:ln>
                  <a:noFill/>
                </a:ln>
                <a:solidFill>
                  <a:prstClr val="black"/>
                </a:solidFill>
                <a:effectLst/>
                <a:uLnTx/>
                <a:uFillTx/>
                <a:latin typeface="Calibri"/>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baseline="0">
                <a:solidFill>
                  <a:schemeClr val="accent1">
                    <a:lumMod val="25000"/>
                  </a:schemeClr>
                </a:solidFill>
                <a:latin typeface="Calibri" pitchFamily="34" charset="0"/>
                <a:cs typeface="Calibri" pitchFamily="34" charset="0"/>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a:solidFill>
                  <a:schemeClr val="accent1">
                    <a:lumMod val="25000"/>
                  </a:schemeClr>
                </a:solidFill>
                <a:latin typeface="Calibri" pitchFamily="34" charset="0"/>
                <a:cs typeface="Calibri" pitchFamily="34" charset="0"/>
              </a:defRPr>
            </a:lvl3pPr>
            <a:lvl4pPr marL="868363" marR="0" indent="0" algn="l" defTabSz="914400" rtl="0" eaLnBrk="1" fontAlgn="base" latinLnBrk="0" hangingPunct="1">
              <a:lnSpc>
                <a:spcPct val="100000"/>
              </a:lnSpc>
              <a:spcBef>
                <a:spcPts val="400"/>
              </a:spcBef>
              <a:spcAft>
                <a:spcPct val="0"/>
              </a:spcAft>
              <a:buClr>
                <a:srgbClr val="8BA2B4"/>
              </a:buClr>
              <a:buSzPct val="70000"/>
              <a:buFont typeface="Wingdings" pitchFamily="2" charset="2"/>
              <a:buNone/>
              <a:tabLst/>
              <a:defRPr>
                <a:solidFill>
                  <a:schemeClr val="accent1">
                    <a:lumMod val="50000"/>
                  </a:schemeClr>
                </a:solidFill>
                <a:latin typeface="Calibri" pitchFamily="34" charset="0"/>
                <a:cs typeface="Calibri" pitchFamily="34" charset="0"/>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a:latin typeface="Calibri" pitchFamily="34" charset="0"/>
                <a:cs typeface="Calibri" pitchFamily="34" charset="0"/>
              </a:defRPr>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cxnSp>
        <p:nvCxnSpPr>
          <p:cNvPr id="16" name="Connecteur droit 15"/>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
        <p:nvSpPr>
          <p:cNvPr id="18" name="Rectangle 9"/>
          <p:cNvSpPr>
            <a:spLocks noGrp="1" noChangeArrowheads="1"/>
          </p:cNvSpPr>
          <p:nvPr>
            <p:ph type="ftr" sz="quarter" idx="10"/>
          </p:nvPr>
        </p:nvSpPr>
        <p:spPr>
          <a:xfrm>
            <a:off x="3408363" y="6516688"/>
            <a:ext cx="2895600" cy="320675"/>
          </a:xfrm>
          <a:prstGeom prst="rect">
            <a:avLst/>
          </a:prstGeom>
          <a:ln/>
        </p:spPr>
        <p:txBody>
          <a:bodyPr/>
          <a:lstStyle>
            <a:lvl1pPr algn="ctr">
              <a:defRPr>
                <a:latin typeface="Calibri" pitchFamily="34" charset="0"/>
                <a:cs typeface="Calibri" pitchFamily="34" charset="0"/>
              </a:defRPr>
            </a:lvl1pPr>
          </a:lstStyle>
          <a:p>
            <a:pPr>
              <a:defRPr/>
            </a:pPr>
            <a:r>
              <a:rPr lang="en-US" smtClean="0"/>
              <a:t>IAMO Forum "Land use in Transition", 20-22 June 2012, Halle</a:t>
            </a:r>
            <a:endParaRPr lang="en-US" dirty="0"/>
          </a:p>
        </p:txBody>
      </p:sp>
      <p:sp>
        <p:nvSpPr>
          <p:cNvPr id="19" name="Rectangle 10"/>
          <p:cNvSpPr>
            <a:spLocks noGrp="1" noChangeArrowheads="1"/>
          </p:cNvSpPr>
          <p:nvPr>
            <p:ph type="sldNum" sz="quarter" idx="11"/>
          </p:nvPr>
        </p:nvSpPr>
        <p:spPr>
          <a:xfrm>
            <a:off x="604863" y="6516688"/>
            <a:ext cx="2166937" cy="320675"/>
          </a:xfrm>
          <a:prstGeom prst="rect">
            <a:avLst/>
          </a:prstGeom>
          <a:ln/>
        </p:spPr>
        <p:txBody>
          <a:bodyPr/>
          <a:lstStyle>
            <a:lvl1pPr>
              <a:defRPr>
                <a:latin typeface="Calibri" pitchFamily="34" charset="0"/>
                <a:cs typeface="Calibri" pitchFamily="34" charset="0"/>
              </a:defRPr>
            </a:lvl1pPr>
          </a:lstStyle>
          <a:p>
            <a:pPr>
              <a:defRPr/>
            </a:pPr>
            <a:fld id="{56642101-ADE3-4411-8509-CE09211AA48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3" y="1600200"/>
            <a:ext cx="3922712" cy="4525963"/>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5" name="Rectangle 9"/>
          <p:cNvSpPr>
            <a:spLocks noGrp="1" noChangeArrowheads="1"/>
          </p:cNvSpPr>
          <p:nvPr>
            <p:ph type="ftr" sz="quarter" idx="10"/>
          </p:nvPr>
        </p:nvSpPr>
        <p:spPr>
          <a:xfrm>
            <a:off x="3408363" y="6516688"/>
            <a:ext cx="2895600" cy="320675"/>
          </a:xfrm>
          <a:prstGeom prst="rect">
            <a:avLst/>
          </a:prstGeom>
          <a:ln/>
        </p:spPr>
        <p:txBody>
          <a:bodyPr/>
          <a:lstStyle>
            <a:lvl1pPr algn="ctr">
              <a:defRPr>
                <a:latin typeface="Calibri" pitchFamily="34" charset="0"/>
                <a:cs typeface="Calibri" pitchFamily="34" charset="0"/>
              </a:defRPr>
            </a:lvl1pPr>
          </a:lstStyle>
          <a:p>
            <a:pPr>
              <a:defRPr/>
            </a:pPr>
            <a:r>
              <a:rPr lang="en-US" smtClean="0"/>
              <a:t>IAMO Forum "Land use in Transition", 20-22 June 2012, Halle</a:t>
            </a:r>
            <a:endParaRPr lang="en-US" dirty="0"/>
          </a:p>
        </p:txBody>
      </p:sp>
      <p:sp>
        <p:nvSpPr>
          <p:cNvPr id="6" name="Rectangle 10"/>
          <p:cNvSpPr>
            <a:spLocks noGrp="1" noChangeArrowheads="1"/>
          </p:cNvSpPr>
          <p:nvPr>
            <p:ph type="sldNum" sz="quarter" idx="11"/>
          </p:nvPr>
        </p:nvSpPr>
        <p:spPr>
          <a:xfrm>
            <a:off x="604863" y="6516688"/>
            <a:ext cx="2166937" cy="320675"/>
          </a:xfrm>
          <a:prstGeom prst="rect">
            <a:avLst/>
          </a:prstGeom>
          <a:ln/>
        </p:spPr>
        <p:txBody>
          <a:bodyPr/>
          <a:lstStyle>
            <a:lvl1pPr>
              <a:defRPr>
                <a:latin typeface="Calibri" pitchFamily="34" charset="0"/>
                <a:cs typeface="Calibri" pitchFamily="34" charset="0"/>
              </a:defRPr>
            </a:lvl1pPr>
          </a:lstStyle>
          <a:p>
            <a:pPr>
              <a:defRPr/>
            </a:pPr>
            <a:fld id="{56642101-ADE3-4411-8509-CE09211AA481}" type="slidenum">
              <a:rPr lang="en-US" smtClean="0"/>
              <a:pPr>
                <a:defRPr/>
              </a:pPr>
              <a:t>‹#›</a:t>
            </a:fld>
            <a:endParaRPr lang="en-US" dirty="0"/>
          </a:p>
        </p:txBody>
      </p:sp>
      <p:sp>
        <p:nvSpPr>
          <p:cNvPr id="7"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9" name="Content Placeholder 2"/>
          <p:cNvSpPr>
            <a:spLocks noGrp="1"/>
          </p:cNvSpPr>
          <p:nvPr>
            <p:ph sz="half" idx="12"/>
          </p:nvPr>
        </p:nvSpPr>
        <p:spPr>
          <a:xfrm>
            <a:off x="4753744" y="1598245"/>
            <a:ext cx="3922712" cy="4525963"/>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cxnSp>
        <p:nvCxnSpPr>
          <p:cNvPr id="10" name="Connecteur droit 9"/>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3884531-87E1-44F5-B3D0-04F68C17036F}"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535113"/>
            <a:ext cx="3919254" cy="639762"/>
          </a:xfrm>
          <a:prstGeom prst="rect">
            <a:avLst/>
          </a:prstGeom>
        </p:spPr>
        <p:txBody>
          <a:bodyPr anchor="b"/>
          <a:lstStyle>
            <a:lvl1pPr marL="0" indent="0">
              <a:buNone/>
              <a:defRPr sz="2400" b="1">
                <a:solidFill>
                  <a:schemeClr val="accent5">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756935" y="1535113"/>
            <a:ext cx="3929865" cy="639762"/>
          </a:xfrm>
          <a:prstGeom prst="rect">
            <a:avLst/>
          </a:prstGeom>
        </p:spPr>
        <p:txBody>
          <a:bodyPr anchor="b"/>
          <a:lstStyle>
            <a:lvl1pPr marL="0" indent="0">
              <a:buNone/>
              <a:defRPr sz="2400" b="1">
                <a:solidFill>
                  <a:schemeClr val="accent1">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8"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30857529-EAD9-48B3-91A9-187C3E17D5BF}" type="slidenum">
              <a:rPr lang="en-US" smtClean="0"/>
              <a:pPr>
                <a:defRPr/>
              </a:pPr>
              <a:t>‹#›</a:t>
            </a:fld>
            <a:endParaRPr lang="en-US" dirty="0"/>
          </a:p>
        </p:txBody>
      </p:sp>
      <p:sp>
        <p:nvSpPr>
          <p:cNvPr id="9" name="Content Placeholder 2"/>
          <p:cNvSpPr>
            <a:spLocks noGrp="1"/>
          </p:cNvSpPr>
          <p:nvPr>
            <p:ph sz="half" idx="12"/>
          </p:nvPr>
        </p:nvSpPr>
        <p:spPr>
          <a:xfrm>
            <a:off x="684213" y="2204864"/>
            <a:ext cx="3922712" cy="3921299"/>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0"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1" name="Content Placeholder 2"/>
          <p:cNvSpPr>
            <a:spLocks noGrp="1"/>
          </p:cNvSpPr>
          <p:nvPr>
            <p:ph sz="half" idx="13"/>
          </p:nvPr>
        </p:nvSpPr>
        <p:spPr>
          <a:xfrm>
            <a:off x="4753744" y="2204864"/>
            <a:ext cx="3922712" cy="3919344"/>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cxnSp>
        <p:nvCxnSpPr>
          <p:cNvPr id="12" name="Connecteur droit 11"/>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4"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87B575DE-90EA-43E8-99E7-C79D7B8D1FF9}" type="slidenum">
              <a:rPr lang="en-US" smtClean="0"/>
              <a:pPr>
                <a:defRPr/>
              </a:pPr>
              <a:t>‹#›</a:t>
            </a:fld>
            <a:endParaRPr lang="en-US" dirty="0"/>
          </a:p>
        </p:txBody>
      </p:sp>
      <p:sp>
        <p:nvSpPr>
          <p:cNvPr id="5"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cxnSp>
        <p:nvCxnSpPr>
          <p:cNvPr id="6" name="Connecteur droit 5"/>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3"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F2B785DD-37C5-4445-A386-69E4688B873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EA2A11DA-FCFA-40A2-8A7C-551411CC873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2AA39C79-261A-4A22-ACC0-31F52339D5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332F412E-6CE6-4894-9AD8-4FECDCDD323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3165EA59-A23C-4E7E-9995-208EA4FE05B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898525" y="269875"/>
            <a:ext cx="7916863" cy="1143000"/>
          </a:xfrm>
          <a:prstGeom prst="rect">
            <a:avLst/>
          </a:prstGeom>
        </p:spPr>
        <p:txBody>
          <a:bodyPr/>
          <a:lstStyle>
            <a:lvl1pPr algn="ctr" rtl="0" eaLnBrk="1" fontAlgn="base" hangingPunct="1">
              <a:spcBef>
                <a:spcPct val="0"/>
              </a:spcBef>
              <a:spcAft>
                <a:spcPct val="0"/>
              </a:spcAft>
              <a:defRPr lang="en-US" sz="4000" b="1" baseline="0" dirty="0">
                <a:solidFill>
                  <a:srgbClr val="0070C0"/>
                </a:solidFill>
                <a:latin typeface="+mn-lt"/>
                <a:ea typeface="+mj-ea"/>
                <a:cs typeface="Times New Roman" pitchFamily="18" charset="0"/>
              </a:defRPr>
            </a:lvl1pPr>
          </a:lstStyle>
          <a:p>
            <a:r>
              <a:rPr lang="fr-FR" smtClean="0"/>
              <a:t>Modifiez le style du titre</a:t>
            </a:r>
            <a:endParaRPr lang="en-US" dirty="0"/>
          </a:p>
        </p:txBody>
      </p:sp>
      <p:sp>
        <p:nvSpPr>
          <p:cNvPr id="3" name="Espace réservé du texte 2"/>
          <p:cNvSpPr>
            <a:spLocks noGrp="1"/>
          </p:cNvSpPr>
          <p:nvPr>
            <p:ph type="body" sz="half" idx="1"/>
          </p:nvPr>
        </p:nvSpPr>
        <p:spPr>
          <a:xfrm>
            <a:off x="898525" y="1600200"/>
            <a:ext cx="7916863" cy="21859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Espace réservé du contenu 3"/>
          <p:cNvSpPr>
            <a:spLocks noGrp="1"/>
          </p:cNvSpPr>
          <p:nvPr>
            <p:ph sz="half" idx="2"/>
          </p:nvPr>
        </p:nvSpPr>
        <p:spPr>
          <a:xfrm>
            <a:off x="898525" y="3938588"/>
            <a:ext cx="7916863" cy="2187575"/>
          </a:xfrm>
          <a:prstGeom prst="rect">
            <a:avLst/>
          </a:prstGeom>
        </p:spPr>
        <p:txBody>
          <a:bodyPr/>
          <a:lstStyle>
            <a:lvl1pPr>
              <a:defRPr lang="en-US" sz="2400" dirty="0" smtClean="0">
                <a:solidFill>
                  <a:schemeClr val="tx1"/>
                </a:solidFill>
                <a:latin typeface="Adobe Garamond Pro" pitchFamily="18" charset="0"/>
                <a:ea typeface="+mn-ea"/>
                <a:cs typeface="Times New Roman" pitchFamily="18" charset="0"/>
              </a:defRPr>
            </a:lvl1pPr>
            <a:lvl2pPr>
              <a:defRPr lang="en-US" sz="2000" dirty="0" smtClean="0">
                <a:solidFill>
                  <a:schemeClr val="tx1"/>
                </a:solidFill>
                <a:latin typeface="Adobe Garamond Pro" pitchFamily="18" charset="0"/>
              </a:defRPr>
            </a:lvl2pPr>
            <a:lvl3pPr>
              <a:defRPr lang="en-US" sz="1800" dirty="0" smtClean="0">
                <a:solidFill>
                  <a:schemeClr val="tx1"/>
                </a:solidFill>
                <a:latin typeface="Adobe Garamond Pro" pitchFamily="18" charset="0"/>
              </a:defRPr>
            </a:lvl3pPr>
            <a:lvl4pPr>
              <a:defRPr lang="en-US" sz="1600" dirty="0" smtClean="0">
                <a:solidFill>
                  <a:schemeClr val="tx1"/>
                </a:solidFill>
                <a:latin typeface="Adobe Garamond Pro" pitchFamily="18" charset="0"/>
              </a:defRPr>
            </a:lvl4pPr>
            <a:lvl5pPr>
              <a:defRPr lang="en-US" sz="1600" dirty="0">
                <a:solidFill>
                  <a:schemeClr val="tx1"/>
                </a:solidFill>
                <a:latin typeface="Adobe Garamond Pro" pitchFamily="18"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Espace réservé de la date 4"/>
          <p:cNvSpPr>
            <a:spLocks noGrp="1"/>
          </p:cNvSpPr>
          <p:nvPr>
            <p:ph type="dt" sz="half" idx="10"/>
          </p:nvPr>
        </p:nvSpPr>
        <p:spPr>
          <a:xfrm>
            <a:off x="898525" y="6245225"/>
            <a:ext cx="2133600" cy="476250"/>
          </a:xfrm>
          <a:prstGeom prst="rect">
            <a:avLst/>
          </a:prstGeom>
        </p:spPr>
        <p:txBody>
          <a:bodyPr/>
          <a:lstStyle>
            <a:lvl1pPr>
              <a:defRPr/>
            </a:lvl1pPr>
          </a:lstStyle>
          <a:p>
            <a:r>
              <a:rPr lang="fr-FR" smtClean="0"/>
              <a:t>19/06/2012</a:t>
            </a:r>
            <a:endParaRPr lang="en-US"/>
          </a:p>
        </p:txBody>
      </p:sp>
      <p:sp>
        <p:nvSpPr>
          <p:cNvPr id="6" name="Espace réservé du pied de page 5"/>
          <p:cNvSpPr>
            <a:spLocks noGrp="1"/>
          </p:cNvSpPr>
          <p:nvPr>
            <p:ph type="ftr" sz="quarter" idx="11"/>
          </p:nvPr>
        </p:nvSpPr>
        <p:spPr>
          <a:xfrm>
            <a:off x="3408363" y="6245225"/>
            <a:ext cx="2895600" cy="476250"/>
          </a:xfrm>
          <a:prstGeom prst="rect">
            <a:avLst/>
          </a:prstGeom>
        </p:spPr>
        <p:txBody>
          <a:bodyPr/>
          <a:lstStyle>
            <a:lvl1pPr>
              <a:defRPr/>
            </a:lvl1pPr>
          </a:lstStyle>
          <a:p>
            <a:r>
              <a:rPr lang="en-US" smtClean="0"/>
              <a:t>IAMO Forum "Land use in Transition", 20-22 June 2012, Halle</a:t>
            </a:r>
            <a:endParaRPr lang="en-US"/>
          </a:p>
        </p:txBody>
      </p:sp>
      <p:sp>
        <p:nvSpPr>
          <p:cNvPr id="7" name="Espace réservé du numéro de diapositive 6"/>
          <p:cNvSpPr>
            <a:spLocks noGrp="1"/>
          </p:cNvSpPr>
          <p:nvPr>
            <p:ph type="sldNum" sz="quarter" idx="12"/>
          </p:nvPr>
        </p:nvSpPr>
        <p:spPr>
          <a:xfrm>
            <a:off x="6681788" y="6245225"/>
            <a:ext cx="2133600" cy="476250"/>
          </a:xfrm>
          <a:prstGeom prst="rect">
            <a:avLst/>
          </a:prstGeom>
        </p:spPr>
        <p:txBody>
          <a:bodyPr/>
          <a:lstStyle>
            <a:lvl1pPr>
              <a:defRPr/>
            </a:lvl1pPr>
          </a:lstStyle>
          <a:p>
            <a:fld id="{071DB7EE-D915-40F2-B40D-0D8428D80D77}" type="slidenum">
              <a:rPr lang="en-US"/>
              <a:pPr/>
              <a:t>‹#›</a:t>
            </a:fld>
            <a:endParaRPr lang="en-US"/>
          </a:p>
        </p:txBody>
      </p:sp>
    </p:spTree>
    <p:extLst>
      <p:ext uri="{BB962C8B-B14F-4D97-AF65-F5344CB8AC3E}">
        <p14:creationId xmlns:p14="http://schemas.microsoft.com/office/powerpoint/2010/main" val="81135892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E48DEEBB-30B9-4330-BE8A-85255812F1C8}" type="slidenum">
              <a:rPr lang="en-US"/>
              <a:pPr/>
              <a:t>‹#›</a:t>
            </a:fld>
            <a:endParaRPr lang="en-US"/>
          </a:p>
        </p:txBody>
      </p:sp>
    </p:spTree>
    <p:extLst>
      <p:ext uri="{BB962C8B-B14F-4D97-AF65-F5344CB8AC3E}">
        <p14:creationId xmlns:p14="http://schemas.microsoft.com/office/powerpoint/2010/main" val="41895502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000">
                <a:solidFill>
                  <a:schemeClr val="accent1">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06506" name="Rectangle 10"/>
          <p:cNvSpPr>
            <a:spLocks noGrp="1" noChangeArrowheads="1"/>
          </p:cNvSpPr>
          <p:nvPr>
            <p:ph type="subTitle" idx="1"/>
          </p:nvPr>
        </p:nvSpPr>
        <p:spPr>
          <a:xfrm>
            <a:off x="2513013" y="3717032"/>
            <a:ext cx="6627812" cy="1752600"/>
          </a:xfrm>
          <a:prstGeom prst="rect">
            <a:avLst/>
          </a:prstGeom>
        </p:spPr>
        <p:txBody>
          <a:bodyPr lIns="457200" rIns="457200"/>
          <a:lstStyle>
            <a:lvl1pPr marL="0" indent="0">
              <a:buFontTx/>
              <a:buNone/>
              <a:defRPr sz="2800">
                <a:solidFill>
                  <a:schemeClr val="accent6">
                    <a:lumMod val="75000"/>
                  </a:schemeClr>
                </a:solidFill>
                <a:latin typeface="Calibri" pitchFamily="34" charset="0"/>
                <a:cs typeface="Calibri" pitchFamily="34" charset="0"/>
              </a:defRPr>
            </a:lvl1pPr>
          </a:lstStyle>
          <a:p>
            <a:r>
              <a:rPr lang="fr-FR" smtClean="0"/>
              <a:t>Modifiez le style des sous-titres du masque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EDEA0DC2-634B-4A4B-A9CE-6B1EFB94E78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684213" y="1556792"/>
            <a:ext cx="7997825" cy="4569371"/>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kumimoji="0" lang="fr-FR" sz="2600" b="0" i="0" u="none" strike="noStrike" kern="1200" cap="none" spc="0" normalizeH="0" baseline="0" noProof="0">
                <a:ln>
                  <a:noFill/>
                </a:ln>
                <a:solidFill>
                  <a:prstClr val="black"/>
                </a:solidFill>
                <a:effectLst/>
                <a:uLnTx/>
                <a:uFillTx/>
                <a:latin typeface="Calibri"/>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baseline="0">
                <a:solidFill>
                  <a:schemeClr val="accent1">
                    <a:lumMod val="25000"/>
                  </a:schemeClr>
                </a:solidFill>
                <a:latin typeface="Calibri" pitchFamily="34" charset="0"/>
                <a:cs typeface="Calibri" pitchFamily="34" charset="0"/>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a:solidFill>
                  <a:schemeClr val="accent1">
                    <a:lumMod val="25000"/>
                  </a:schemeClr>
                </a:solidFill>
                <a:latin typeface="Calibri" pitchFamily="34" charset="0"/>
                <a:cs typeface="Calibri" pitchFamily="34" charset="0"/>
              </a:defRPr>
            </a:lvl3pPr>
            <a:lvl4pPr marL="868363" marR="0" indent="0" algn="l" defTabSz="914400" rtl="0" eaLnBrk="1" fontAlgn="base" latinLnBrk="0" hangingPunct="1">
              <a:lnSpc>
                <a:spcPct val="100000"/>
              </a:lnSpc>
              <a:spcBef>
                <a:spcPts val="400"/>
              </a:spcBef>
              <a:spcAft>
                <a:spcPct val="0"/>
              </a:spcAft>
              <a:buClr>
                <a:srgbClr val="8BA2B4"/>
              </a:buClr>
              <a:buSzPct val="70000"/>
              <a:buFont typeface="Wingdings" pitchFamily="2" charset="2"/>
              <a:buNone/>
              <a:tabLst/>
              <a:defRPr>
                <a:solidFill>
                  <a:schemeClr val="accent1">
                    <a:lumMod val="50000"/>
                  </a:schemeClr>
                </a:solidFill>
                <a:latin typeface="Calibri" pitchFamily="34" charset="0"/>
                <a:cs typeface="Calibri" pitchFamily="34" charset="0"/>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a:latin typeface="Calibri" pitchFamily="34" charset="0"/>
                <a:cs typeface="Calibri" pitchFamily="34" charset="0"/>
              </a:defRPr>
            </a:lvl5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cxnSp>
        <p:nvCxnSpPr>
          <p:cNvPr id="16" name="Connecteur droit 15"/>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
        <p:nvSpPr>
          <p:cNvPr id="18" name="Rectangle 9"/>
          <p:cNvSpPr>
            <a:spLocks noGrp="1" noChangeArrowheads="1"/>
          </p:cNvSpPr>
          <p:nvPr>
            <p:ph type="ftr" sz="quarter" idx="10"/>
          </p:nvPr>
        </p:nvSpPr>
        <p:spPr>
          <a:xfrm>
            <a:off x="3408363" y="6516688"/>
            <a:ext cx="2895600" cy="320675"/>
          </a:xfrm>
          <a:prstGeom prst="rect">
            <a:avLst/>
          </a:prstGeom>
          <a:ln/>
        </p:spPr>
        <p:txBody>
          <a:bodyPr/>
          <a:lstStyle>
            <a:lvl1pPr algn="ctr">
              <a:defRPr>
                <a:latin typeface="Calibri" pitchFamily="34" charset="0"/>
                <a:cs typeface="Calibri" pitchFamily="34" charset="0"/>
              </a:defRPr>
            </a:lvl1pPr>
          </a:lstStyle>
          <a:p>
            <a:pPr>
              <a:defRPr/>
            </a:pPr>
            <a:r>
              <a:rPr lang="en-US" smtClean="0"/>
              <a:t>IAMO Forum "Land use in Transition", 20-22 June 2012, Halle</a:t>
            </a:r>
            <a:endParaRPr lang="en-US" dirty="0"/>
          </a:p>
        </p:txBody>
      </p:sp>
      <p:sp>
        <p:nvSpPr>
          <p:cNvPr id="19" name="Rectangle 10"/>
          <p:cNvSpPr>
            <a:spLocks noGrp="1" noChangeArrowheads="1"/>
          </p:cNvSpPr>
          <p:nvPr>
            <p:ph type="sldNum" sz="quarter" idx="11"/>
          </p:nvPr>
        </p:nvSpPr>
        <p:spPr>
          <a:xfrm>
            <a:off x="604863" y="6516688"/>
            <a:ext cx="2166937" cy="320675"/>
          </a:xfrm>
          <a:prstGeom prst="rect">
            <a:avLst/>
          </a:prstGeom>
          <a:ln/>
        </p:spPr>
        <p:txBody>
          <a:bodyPr/>
          <a:lstStyle>
            <a:lvl1pPr>
              <a:defRPr>
                <a:latin typeface="Calibri" pitchFamily="34" charset="0"/>
                <a:cs typeface="Calibri" pitchFamily="34" charset="0"/>
              </a:defRPr>
            </a:lvl1pPr>
          </a:lstStyle>
          <a:p>
            <a:pPr>
              <a:defRPr/>
            </a:pPr>
            <a:fld id="{56642101-ADE3-4411-8509-CE09211AA48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3" y="1600200"/>
            <a:ext cx="3922712" cy="4525963"/>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5" name="Rectangle 9"/>
          <p:cNvSpPr>
            <a:spLocks noGrp="1" noChangeArrowheads="1"/>
          </p:cNvSpPr>
          <p:nvPr>
            <p:ph type="ftr" sz="quarter" idx="10"/>
          </p:nvPr>
        </p:nvSpPr>
        <p:spPr>
          <a:xfrm>
            <a:off x="3408363" y="6516688"/>
            <a:ext cx="2895600" cy="320675"/>
          </a:xfrm>
          <a:prstGeom prst="rect">
            <a:avLst/>
          </a:prstGeom>
          <a:ln/>
        </p:spPr>
        <p:txBody>
          <a:bodyPr/>
          <a:lstStyle>
            <a:lvl1pPr algn="ctr">
              <a:defRPr>
                <a:latin typeface="Calibri" pitchFamily="34" charset="0"/>
                <a:cs typeface="Calibri" pitchFamily="34" charset="0"/>
              </a:defRPr>
            </a:lvl1pPr>
          </a:lstStyle>
          <a:p>
            <a:pPr>
              <a:defRPr/>
            </a:pPr>
            <a:r>
              <a:rPr lang="en-US" smtClean="0"/>
              <a:t>IAMO Forum "Land use in Transition", 20-22 June 2012, Halle</a:t>
            </a:r>
            <a:endParaRPr lang="en-US" dirty="0"/>
          </a:p>
        </p:txBody>
      </p:sp>
      <p:sp>
        <p:nvSpPr>
          <p:cNvPr id="6" name="Rectangle 10"/>
          <p:cNvSpPr>
            <a:spLocks noGrp="1" noChangeArrowheads="1"/>
          </p:cNvSpPr>
          <p:nvPr>
            <p:ph type="sldNum" sz="quarter" idx="11"/>
          </p:nvPr>
        </p:nvSpPr>
        <p:spPr>
          <a:xfrm>
            <a:off x="604863" y="6516688"/>
            <a:ext cx="2166937" cy="320675"/>
          </a:xfrm>
          <a:prstGeom prst="rect">
            <a:avLst/>
          </a:prstGeom>
          <a:ln/>
        </p:spPr>
        <p:txBody>
          <a:bodyPr/>
          <a:lstStyle>
            <a:lvl1pPr>
              <a:defRPr>
                <a:latin typeface="Calibri" pitchFamily="34" charset="0"/>
                <a:cs typeface="Calibri" pitchFamily="34" charset="0"/>
              </a:defRPr>
            </a:lvl1pPr>
          </a:lstStyle>
          <a:p>
            <a:pPr>
              <a:defRPr/>
            </a:pPr>
            <a:fld id="{56642101-ADE3-4411-8509-CE09211AA481}" type="slidenum">
              <a:rPr lang="en-US" smtClean="0"/>
              <a:pPr>
                <a:defRPr/>
              </a:pPr>
              <a:t>‹#›</a:t>
            </a:fld>
            <a:endParaRPr lang="en-US" dirty="0"/>
          </a:p>
        </p:txBody>
      </p:sp>
      <p:sp>
        <p:nvSpPr>
          <p:cNvPr id="7"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9" name="Content Placeholder 2"/>
          <p:cNvSpPr>
            <a:spLocks noGrp="1"/>
          </p:cNvSpPr>
          <p:nvPr>
            <p:ph sz="half" idx="12"/>
          </p:nvPr>
        </p:nvSpPr>
        <p:spPr>
          <a:xfrm>
            <a:off x="4753744" y="1598245"/>
            <a:ext cx="3922712" cy="4525963"/>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cxnSp>
        <p:nvCxnSpPr>
          <p:cNvPr id="10" name="Connecteur droit 9"/>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535113"/>
            <a:ext cx="3919254" cy="639762"/>
          </a:xfrm>
          <a:prstGeom prst="rect">
            <a:avLst/>
          </a:prstGeom>
        </p:spPr>
        <p:txBody>
          <a:bodyPr anchor="b"/>
          <a:lstStyle>
            <a:lvl1pPr marL="0" indent="0">
              <a:buNone/>
              <a:defRPr sz="2400" b="1">
                <a:solidFill>
                  <a:schemeClr val="accent5">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756935" y="1535113"/>
            <a:ext cx="3929865" cy="639762"/>
          </a:xfrm>
          <a:prstGeom prst="rect">
            <a:avLst/>
          </a:prstGeom>
        </p:spPr>
        <p:txBody>
          <a:bodyPr anchor="b"/>
          <a:lstStyle>
            <a:lvl1pPr marL="0" indent="0">
              <a:buNone/>
              <a:defRPr sz="2400" b="1">
                <a:solidFill>
                  <a:schemeClr val="accent1">
                    <a:lumMod val="25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8"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30857529-EAD9-48B3-91A9-187C3E17D5BF}" type="slidenum">
              <a:rPr lang="en-US" smtClean="0"/>
              <a:pPr>
                <a:defRPr/>
              </a:pPr>
              <a:t>‹#›</a:t>
            </a:fld>
            <a:endParaRPr lang="en-US" dirty="0"/>
          </a:p>
        </p:txBody>
      </p:sp>
      <p:sp>
        <p:nvSpPr>
          <p:cNvPr id="9" name="Content Placeholder 2"/>
          <p:cNvSpPr>
            <a:spLocks noGrp="1"/>
          </p:cNvSpPr>
          <p:nvPr>
            <p:ph sz="half" idx="12"/>
          </p:nvPr>
        </p:nvSpPr>
        <p:spPr>
          <a:xfrm>
            <a:off x="684213" y="2204864"/>
            <a:ext cx="3922712" cy="3921299"/>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sp>
        <p:nvSpPr>
          <p:cNvPr id="10"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sp>
        <p:nvSpPr>
          <p:cNvPr id="11" name="Content Placeholder 2"/>
          <p:cNvSpPr>
            <a:spLocks noGrp="1"/>
          </p:cNvSpPr>
          <p:nvPr>
            <p:ph sz="half" idx="13"/>
          </p:nvPr>
        </p:nvSpPr>
        <p:spPr>
          <a:xfrm>
            <a:off x="4753744" y="2204864"/>
            <a:ext cx="3922712" cy="3919344"/>
          </a:xfrm>
          <a:prstGeom prst="rect">
            <a:avLst/>
          </a:prstGeom>
        </p:spPr>
        <p:txBody>
          <a:bodyPr/>
          <a:lst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2400">
                <a:solidFill>
                  <a:schemeClr val="tx2"/>
                </a:solidFill>
                <a:latin typeface="Calibri" pitchFamily="34" charset="0"/>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rgbClr val="464653"/>
                </a:solidFill>
                <a:effectLst/>
                <a:uLnTx/>
                <a:uFillTx/>
                <a:latin typeface="Calibri"/>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prstClr val="black"/>
                </a:solidFill>
                <a:effectLst/>
                <a:uLnTx/>
                <a:uFillTx/>
                <a:latin typeface="Calibri"/>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prstClr val="black"/>
                </a:solidFill>
                <a:effectLst/>
                <a:uLnTx/>
                <a:uFillTx/>
                <a:latin typeface="Calibri"/>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prstClr val="black"/>
                </a:solidFill>
                <a:effectLst/>
                <a:uLnTx/>
                <a:uFillTx/>
                <a:latin typeface="Calibri"/>
              </a:defRPr>
            </a:lvl5pPr>
            <a:lvl6pPr>
              <a:defRPr sz="1800"/>
            </a:lvl6pPr>
            <a:lvl7pPr>
              <a:defRPr sz="1800"/>
            </a:lvl7pPr>
            <a:lvl8pPr>
              <a:defRPr sz="1800"/>
            </a:lvl8pPr>
            <a:lvl9pPr>
              <a:defRPr sz="1800"/>
            </a:lvl9p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Modifiez les styles du texte du masque</a:t>
            </a:r>
          </a:p>
          <a:p>
            <a:pPr marL="273050" marR="0" lvl="1"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Deuxième niveau</a:t>
            </a:r>
          </a:p>
          <a:p>
            <a:pPr marL="273050" marR="0" lvl="2"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Troisième niveau</a:t>
            </a:r>
          </a:p>
          <a:p>
            <a:pPr marL="273050" marR="0" lvl="3"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Quatrième niveau</a:t>
            </a:r>
          </a:p>
          <a:p>
            <a:pPr marL="273050" marR="0" lvl="4"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smtClean="0"/>
              <a:t>Cinquième niveau</a:t>
            </a:r>
            <a:endParaRPr lang="en-US" dirty="0"/>
          </a:p>
        </p:txBody>
      </p:sp>
      <p:cxnSp>
        <p:nvCxnSpPr>
          <p:cNvPr id="12" name="Connecteur droit 11"/>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4"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87B575DE-90EA-43E8-99E7-C79D7B8D1FF9}" type="slidenum">
              <a:rPr lang="en-US" smtClean="0"/>
              <a:pPr>
                <a:defRPr/>
              </a:pPr>
              <a:t>‹#›</a:t>
            </a:fld>
            <a:endParaRPr lang="en-US" dirty="0"/>
          </a:p>
        </p:txBody>
      </p:sp>
      <p:sp>
        <p:nvSpPr>
          <p:cNvPr id="5" name="Title 1"/>
          <p:cNvSpPr>
            <a:spLocks noGrp="1"/>
          </p:cNvSpPr>
          <p:nvPr>
            <p:ph type="title"/>
          </p:nvPr>
        </p:nvSpPr>
        <p:spPr>
          <a:xfrm>
            <a:off x="684213" y="188640"/>
            <a:ext cx="7997825" cy="957163"/>
          </a:xfrm>
          <a:prstGeom prst="rect">
            <a:avLst/>
          </a:prstGeom>
        </p:spPr>
        <p:txBody>
          <a:bodyPr anchor="b"/>
          <a:lstStyle>
            <a:lvl1pPr>
              <a:defRPr sz="3600">
                <a:solidFill>
                  <a:schemeClr val="accent5">
                    <a:lumMod val="25000"/>
                  </a:schemeClr>
                </a:solidFill>
                <a:latin typeface="Calibri" pitchFamily="34" charset="0"/>
                <a:cs typeface="Calibri" pitchFamily="34" charset="0"/>
              </a:defRPr>
            </a:lvl1pPr>
          </a:lstStyle>
          <a:p>
            <a:r>
              <a:rPr lang="fr-FR" smtClean="0"/>
              <a:t>Modifiez le style du titre</a:t>
            </a:r>
            <a:endParaRPr lang="en-US" dirty="0"/>
          </a:p>
        </p:txBody>
      </p:sp>
      <p:cxnSp>
        <p:nvCxnSpPr>
          <p:cNvPr id="6" name="Connecteur droit 5"/>
          <p:cNvCxnSpPr/>
          <p:nvPr userDrawn="1"/>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3"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F2B785DD-37C5-4445-A386-69E4688B873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EA2A11DA-FCFA-40A2-8A7C-551411CC873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6"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2AA39C79-261A-4A22-ACC0-31F52339D5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332F412E-6CE6-4894-9AD8-4FECDCDD323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9"/>
          <p:cNvSpPr>
            <a:spLocks noGrp="1" noChangeArrowheads="1"/>
          </p:cNvSpPr>
          <p:nvPr>
            <p:ph type="ftr" sz="quarter" idx="10"/>
          </p:nvPr>
        </p:nvSpPr>
        <p:spPr>
          <a:xfrm>
            <a:off x="3408363" y="6516688"/>
            <a:ext cx="2895600" cy="320675"/>
          </a:xfrm>
          <a:prstGeom prst="rect">
            <a:avLst/>
          </a:prstGeom>
          <a:ln/>
        </p:spPr>
        <p:txBody>
          <a:bodyPr/>
          <a:lstStyle>
            <a:lvl1pPr>
              <a:defRPr/>
            </a:lvl1pPr>
          </a:lstStyle>
          <a:p>
            <a:pPr>
              <a:defRPr/>
            </a:pPr>
            <a:r>
              <a:rPr lang="en-US" smtClean="0"/>
              <a:t>IAMO Forum "Land use in Transition", 20-22 June 2012, Halle</a:t>
            </a:r>
            <a:endParaRPr lang="en-US"/>
          </a:p>
        </p:txBody>
      </p:sp>
      <p:sp>
        <p:nvSpPr>
          <p:cNvPr id="5" name="Rectangle 10"/>
          <p:cNvSpPr>
            <a:spLocks noGrp="1" noChangeArrowheads="1"/>
          </p:cNvSpPr>
          <p:nvPr>
            <p:ph type="sldNum" sz="quarter" idx="11"/>
          </p:nvPr>
        </p:nvSpPr>
        <p:spPr>
          <a:xfrm>
            <a:off x="6516688" y="6516688"/>
            <a:ext cx="2166937" cy="320675"/>
          </a:xfrm>
          <a:prstGeom prst="rect">
            <a:avLst/>
          </a:prstGeom>
          <a:ln/>
        </p:spPr>
        <p:txBody>
          <a:bodyPr/>
          <a:lstStyle>
            <a:lvl1pPr>
              <a:defRPr/>
            </a:lvl1pPr>
          </a:lstStyle>
          <a:p>
            <a:pPr>
              <a:defRPr/>
            </a:pPr>
            <a:fld id="{3165EA59-A23C-4E7E-9995-208EA4FE05B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898525" y="269875"/>
            <a:ext cx="7916863" cy="1143000"/>
          </a:xfrm>
          <a:prstGeom prst="rect">
            <a:avLst/>
          </a:prstGeom>
        </p:spPr>
        <p:txBody>
          <a:bodyPr/>
          <a:lstStyle>
            <a:lvl1pPr algn="ctr" rtl="0" eaLnBrk="1" fontAlgn="base" hangingPunct="1">
              <a:spcBef>
                <a:spcPct val="0"/>
              </a:spcBef>
              <a:spcAft>
                <a:spcPct val="0"/>
              </a:spcAft>
              <a:defRPr lang="en-US" sz="4000" b="1" baseline="0" dirty="0">
                <a:solidFill>
                  <a:srgbClr val="0070C0"/>
                </a:solidFill>
                <a:latin typeface="+mn-lt"/>
                <a:ea typeface="+mj-ea"/>
                <a:cs typeface="Times New Roman" pitchFamily="18" charset="0"/>
              </a:defRPr>
            </a:lvl1pPr>
          </a:lstStyle>
          <a:p>
            <a:r>
              <a:rPr lang="fr-FR" smtClean="0"/>
              <a:t>Modifiez le style du titre</a:t>
            </a:r>
            <a:endParaRPr lang="en-US" dirty="0"/>
          </a:p>
        </p:txBody>
      </p:sp>
      <p:sp>
        <p:nvSpPr>
          <p:cNvPr id="3" name="Espace réservé du texte 2"/>
          <p:cNvSpPr>
            <a:spLocks noGrp="1"/>
          </p:cNvSpPr>
          <p:nvPr>
            <p:ph type="body" sz="half" idx="1"/>
          </p:nvPr>
        </p:nvSpPr>
        <p:spPr>
          <a:xfrm>
            <a:off x="898525" y="1600200"/>
            <a:ext cx="7916863" cy="21859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Espace réservé du contenu 3"/>
          <p:cNvSpPr>
            <a:spLocks noGrp="1"/>
          </p:cNvSpPr>
          <p:nvPr>
            <p:ph sz="half" idx="2"/>
          </p:nvPr>
        </p:nvSpPr>
        <p:spPr>
          <a:xfrm>
            <a:off x="898525" y="3938588"/>
            <a:ext cx="7916863" cy="2187575"/>
          </a:xfrm>
          <a:prstGeom prst="rect">
            <a:avLst/>
          </a:prstGeom>
        </p:spPr>
        <p:txBody>
          <a:bodyPr/>
          <a:lstStyle>
            <a:lvl1pPr>
              <a:defRPr lang="en-US" sz="2400" dirty="0" smtClean="0">
                <a:solidFill>
                  <a:schemeClr val="tx1"/>
                </a:solidFill>
                <a:latin typeface="Adobe Garamond Pro" pitchFamily="18" charset="0"/>
                <a:ea typeface="+mn-ea"/>
                <a:cs typeface="Times New Roman" pitchFamily="18" charset="0"/>
              </a:defRPr>
            </a:lvl1pPr>
            <a:lvl2pPr>
              <a:defRPr lang="en-US" sz="2000" dirty="0" smtClean="0">
                <a:solidFill>
                  <a:schemeClr val="tx1"/>
                </a:solidFill>
                <a:latin typeface="Adobe Garamond Pro" pitchFamily="18" charset="0"/>
              </a:defRPr>
            </a:lvl2pPr>
            <a:lvl3pPr>
              <a:defRPr lang="en-US" sz="1800" dirty="0" smtClean="0">
                <a:solidFill>
                  <a:schemeClr val="tx1"/>
                </a:solidFill>
                <a:latin typeface="Adobe Garamond Pro" pitchFamily="18" charset="0"/>
              </a:defRPr>
            </a:lvl3pPr>
            <a:lvl4pPr>
              <a:defRPr lang="en-US" sz="1600" dirty="0" smtClean="0">
                <a:solidFill>
                  <a:schemeClr val="tx1"/>
                </a:solidFill>
                <a:latin typeface="Adobe Garamond Pro" pitchFamily="18" charset="0"/>
              </a:defRPr>
            </a:lvl4pPr>
            <a:lvl5pPr>
              <a:defRPr lang="en-US" sz="1600" dirty="0">
                <a:solidFill>
                  <a:schemeClr val="tx1"/>
                </a:solidFill>
                <a:latin typeface="Adobe Garamond Pro" pitchFamily="18"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Espace réservé de la date 4"/>
          <p:cNvSpPr>
            <a:spLocks noGrp="1"/>
          </p:cNvSpPr>
          <p:nvPr>
            <p:ph type="dt" sz="half" idx="10"/>
          </p:nvPr>
        </p:nvSpPr>
        <p:spPr>
          <a:xfrm>
            <a:off x="898525" y="6245225"/>
            <a:ext cx="2133600" cy="476250"/>
          </a:xfrm>
          <a:prstGeom prst="rect">
            <a:avLst/>
          </a:prstGeom>
        </p:spPr>
        <p:txBody>
          <a:bodyPr/>
          <a:lstStyle>
            <a:lvl1pPr>
              <a:defRPr/>
            </a:lvl1pPr>
          </a:lstStyle>
          <a:p>
            <a:r>
              <a:rPr lang="fr-FR" smtClean="0"/>
              <a:t>19/06/2012</a:t>
            </a:r>
            <a:endParaRPr lang="en-US"/>
          </a:p>
        </p:txBody>
      </p:sp>
      <p:sp>
        <p:nvSpPr>
          <p:cNvPr id="6" name="Espace réservé du pied de page 5"/>
          <p:cNvSpPr>
            <a:spLocks noGrp="1"/>
          </p:cNvSpPr>
          <p:nvPr>
            <p:ph type="ftr" sz="quarter" idx="11"/>
          </p:nvPr>
        </p:nvSpPr>
        <p:spPr>
          <a:xfrm>
            <a:off x="3408363" y="6245225"/>
            <a:ext cx="2895600" cy="476250"/>
          </a:xfrm>
          <a:prstGeom prst="rect">
            <a:avLst/>
          </a:prstGeom>
        </p:spPr>
        <p:txBody>
          <a:bodyPr/>
          <a:lstStyle>
            <a:lvl1pPr>
              <a:defRPr/>
            </a:lvl1pPr>
          </a:lstStyle>
          <a:p>
            <a:r>
              <a:rPr lang="en-US" smtClean="0"/>
              <a:t>IAMO Forum "Land use in Transition", 20-22 June 2012, Halle</a:t>
            </a:r>
            <a:endParaRPr lang="en-US"/>
          </a:p>
        </p:txBody>
      </p:sp>
      <p:sp>
        <p:nvSpPr>
          <p:cNvPr id="7" name="Espace réservé du numéro de diapositive 6"/>
          <p:cNvSpPr>
            <a:spLocks noGrp="1"/>
          </p:cNvSpPr>
          <p:nvPr>
            <p:ph type="sldNum" sz="quarter" idx="12"/>
          </p:nvPr>
        </p:nvSpPr>
        <p:spPr>
          <a:xfrm>
            <a:off x="6681788" y="6245225"/>
            <a:ext cx="2133600" cy="476250"/>
          </a:xfrm>
          <a:prstGeom prst="rect">
            <a:avLst/>
          </a:prstGeom>
        </p:spPr>
        <p:txBody>
          <a:bodyPr/>
          <a:lstStyle>
            <a:lvl1pPr>
              <a:defRPr/>
            </a:lvl1pPr>
          </a:lstStyle>
          <a:p>
            <a:fld id="{071DB7EE-D915-40F2-B40D-0D8428D80D77}" type="slidenum">
              <a:rPr lang="en-US"/>
              <a:pPr/>
              <a:t>‹#›</a:t>
            </a:fld>
            <a:endParaRPr lang="en-US"/>
          </a:p>
        </p:txBody>
      </p:sp>
    </p:spTree>
    <p:extLst>
      <p:ext uri="{BB962C8B-B14F-4D97-AF65-F5344CB8AC3E}">
        <p14:creationId xmlns:p14="http://schemas.microsoft.com/office/powerpoint/2010/main" val="811358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6.jpe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image" Target="../media/image3.jpeg"/><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theme" Target="../theme/theme11.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3.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8.jpe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44.xml"/><Relationship Id="rId7" Type="http://schemas.openxmlformats.org/officeDocument/2006/relationships/image" Target="../media/image9.jpg"/><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theme" Target="../theme/theme14.xml"/><Relationship Id="rId5" Type="http://schemas.openxmlformats.org/officeDocument/2006/relationships/slideLayout" Target="../slideLayouts/slideLayout146.xml"/><Relationship Id="rId4"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4.jpe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3.jpe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image" Target="../media/image3.jpeg"/><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3.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4.jpe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theme" Target="../theme/theme21.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image" Target="../media/image4.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theme" Target="../theme/theme22.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image" Target="../media/image3.jpeg"/><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theme" Target="../theme/theme23.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theme" Target="../theme/theme24.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4.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6.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3.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6.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8.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dirty="0"/>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71584800-6692-4F7A-844A-C16EE7CAB8D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694"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Lst>
  <p:hf hdr="0" ftr="0" dt="0"/>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 style du titre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r>
              <a:rPr lang="fr-FR" smtClean="0"/>
              <a:t>IAMO Forum "Land use in Transition", 20-22 June 2012, Halle</a:t>
            </a:r>
            <a:endParaRPr lang="fr-FR"/>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fld id="{CDA8042C-446F-4841-B0E4-3A0A2B0DCEB9}"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hf hdr="0" dt="0"/>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2"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r>
              <a:rPr lang="en-US" smtClean="0"/>
              <a:t>IAMO Forum "Land use in Transition", 20-22 June 2012, Halle</a:t>
            </a: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 style du titre</a:t>
            </a:r>
            <a:endParaRPr lang="en-US" dirty="0" smtClean="0"/>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Lst>
  <p:timing>
    <p:tnLst>
      <p:par>
        <p:cTn id="1" dur="indefinite" restart="never" nodeType="tmRoot"/>
      </p:par>
    </p:tnLst>
  </p:timing>
  <p:hf hdr="0" dt="0"/>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 name="Title 1"/>
          <p:cNvSpPr txBox="1">
            <a:spLocks/>
          </p:cNvSpPr>
          <p:nvPr/>
        </p:nvSpPr>
        <p:spPr>
          <a:xfrm>
            <a:off x="684213" y="188640"/>
            <a:ext cx="7997825" cy="957163"/>
          </a:xfrm>
          <a:prstGeom prst="rect">
            <a:avLst/>
          </a:prstGeom>
        </p:spPr>
        <p:txBody>
          <a:bodyPr anchor="b"/>
          <a:lstStyle>
            <a:lvl1pPr algn="l" rtl="0" eaLnBrk="1" fontAlgn="base" hangingPunct="1">
              <a:spcBef>
                <a:spcPct val="0"/>
              </a:spcBef>
              <a:spcAft>
                <a:spcPct val="0"/>
              </a:spcAft>
              <a:defRPr sz="3600">
                <a:solidFill>
                  <a:schemeClr val="accent5">
                    <a:lumMod val="25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a:lstStyle>
          <a:p>
            <a:r>
              <a:rPr lang="fr-FR" smtClean="0"/>
              <a:t>Modifiez le style du titre</a:t>
            </a:r>
            <a:endParaRPr lang="en-US" dirty="0"/>
          </a:p>
        </p:txBody>
      </p:sp>
      <p:sp>
        <p:nvSpPr>
          <p:cNvPr id="11" name="Content Placeholder 2"/>
          <p:cNvSpPr txBox="1">
            <a:spLocks/>
          </p:cNvSpPr>
          <p:nvPr/>
        </p:nvSpPr>
        <p:spPr>
          <a:xfrm>
            <a:off x="684213" y="1556792"/>
            <a:ext cx="7997825" cy="4569371"/>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kumimoji="0" lang="fr-FR" sz="2600" b="0" i="0" u="none" strike="noStrike" kern="1200" cap="none" spc="0" normalizeH="0" baseline="0" noProof="0">
                <a:ln>
                  <a:noFill/>
                </a:ln>
                <a:solidFill>
                  <a:prstClr val="black"/>
                </a:solidFill>
                <a:effectLst/>
                <a:uLnTx/>
                <a:uFillTx/>
                <a:latin typeface="Calibri"/>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sz="3200" baseline="0">
                <a:solidFill>
                  <a:schemeClr val="accent1">
                    <a:lumMod val="25000"/>
                  </a:schemeClr>
                </a:solidFill>
                <a:latin typeface="Calibri" pitchFamily="34" charset="0"/>
                <a:cs typeface="Calibri" pitchFamily="34" charset="0"/>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sz="3200">
                <a:solidFill>
                  <a:schemeClr val="accent1">
                    <a:lumMod val="25000"/>
                  </a:schemeClr>
                </a:solidFill>
                <a:latin typeface="Calibri" pitchFamily="34" charset="0"/>
                <a:cs typeface="Calibri" pitchFamily="34" charset="0"/>
              </a:defRPr>
            </a:lvl3pPr>
            <a:lvl4pPr marL="868363" marR="0" indent="0" algn="l" defTabSz="914400" rtl="0" eaLnBrk="1" fontAlgn="base" latinLnBrk="0" hangingPunct="1">
              <a:lnSpc>
                <a:spcPct val="100000"/>
              </a:lnSpc>
              <a:spcBef>
                <a:spcPts val="400"/>
              </a:spcBef>
              <a:spcAft>
                <a:spcPct val="0"/>
              </a:spcAft>
              <a:buClr>
                <a:srgbClr val="8BA2B4"/>
              </a:buClr>
              <a:buSzPct val="70000"/>
              <a:buFont typeface="Wingdings" pitchFamily="2" charset="2"/>
              <a:buNone/>
              <a:tabLst/>
              <a:defRPr sz="3200">
                <a:solidFill>
                  <a:schemeClr val="accent1">
                    <a:lumMod val="50000"/>
                  </a:schemeClr>
                </a:solidFill>
                <a:latin typeface="Calibri" pitchFamily="34" charset="0"/>
                <a:cs typeface="Calibri" pitchFamily="34" charset="0"/>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sz="3200">
                <a:solidFill>
                  <a:srgbClr val="003399"/>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a:lstStyle>
          <a:p>
            <a:pPr marL="273050" indent="-273050">
              <a:buFont typeface="Wingdings 3" pitchFamily="18" charset="2"/>
              <a:buChar char=""/>
              <a:defRPr/>
            </a:pPr>
            <a:r>
              <a:rPr lang="fr-FR" smtClean="0"/>
              <a:t>Modifiez les styles du texte du masque</a:t>
            </a:r>
          </a:p>
          <a:p>
            <a:pPr lvl="1"/>
            <a:r>
              <a:rPr lang="fr-FR" sz="2300" kern="1200" smtClean="0">
                <a:solidFill>
                  <a:srgbClr val="464653"/>
                </a:solidFill>
                <a:latin typeface="Calibri"/>
                <a:ea typeface="+mn-ea"/>
                <a:cs typeface="+mn-cs"/>
              </a:rPr>
              <a:t>Deuxième niveau</a:t>
            </a:r>
          </a:p>
          <a:p>
            <a:pPr lvl="2"/>
            <a:r>
              <a:rPr lang="fr-FR" sz="2000" kern="1200" smtClean="0">
                <a:solidFill>
                  <a:prstClr val="black"/>
                </a:solidFill>
                <a:latin typeface="Calibri"/>
                <a:ea typeface="+mn-ea"/>
                <a:cs typeface="+mn-cs"/>
              </a:rPr>
              <a:t>Troisième niveau</a:t>
            </a:r>
          </a:p>
          <a:p>
            <a:pPr marL="1096963" lvl="3" indent="-228600">
              <a:buFont typeface="Wingdings" pitchFamily="2" charset="2"/>
              <a:buChar char=""/>
            </a:pPr>
            <a:r>
              <a:rPr lang="fr-FR" sz="1800" kern="1200" smtClean="0">
                <a:solidFill>
                  <a:prstClr val="black"/>
                </a:solidFill>
                <a:latin typeface="Calibri"/>
                <a:ea typeface="+mn-ea"/>
                <a:cs typeface="+mn-cs"/>
              </a:rPr>
              <a:t>Quatrième niveau</a:t>
            </a:r>
          </a:p>
          <a:p>
            <a:pPr lvl="4"/>
            <a:r>
              <a:rPr lang="fr-FR" sz="1600" kern="1200" smtClean="0">
                <a:solidFill>
                  <a:prstClr val="black"/>
                </a:solidFill>
                <a:latin typeface="Calibri"/>
                <a:ea typeface="+mn-ea"/>
                <a:cs typeface="+mn-cs"/>
              </a:rPr>
              <a:t>Cinquième niveau</a:t>
            </a:r>
            <a:endParaRPr lang="fr-FR" sz="1600" kern="1200" dirty="0" smtClean="0">
              <a:solidFill>
                <a:prstClr val="black"/>
              </a:solidFill>
              <a:latin typeface="Calibri"/>
              <a:ea typeface="+mn-ea"/>
              <a:cs typeface="+mn-cs"/>
            </a:endParaRPr>
          </a:p>
        </p:txBody>
      </p:sp>
      <p:cxnSp>
        <p:nvCxnSpPr>
          <p:cNvPr id="12" name="Connecteur droit 11"/>
          <p:cNvCxnSpPr/>
          <p:nvPr/>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hf hdr="0" dt="0"/>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 style du titre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73050" marR="0" lvl="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a:pPr>
            <a:r>
              <a:rPr lang="fr-FR" dirty="0" smtClean="0"/>
              <a:t>Modifiez les styles du texte du masque</a:t>
            </a:r>
          </a:p>
          <a:p>
            <a:pPr marL="547688" marR="0" lvl="1"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a:pPr>
            <a:r>
              <a:rPr kumimoji="0" lang="fr-FR" sz="2300" b="0" i="0" u="none" strike="noStrike" kern="1200" cap="none" spc="0" normalizeH="0" baseline="0" noProof="0" dirty="0" smtClean="0">
                <a:ln>
                  <a:noFill/>
                </a:ln>
                <a:solidFill>
                  <a:srgbClr val="464653"/>
                </a:solidFill>
                <a:effectLst/>
                <a:uLnTx/>
                <a:uFillTx/>
                <a:latin typeface="Calibri"/>
                <a:ea typeface="+mn-ea"/>
                <a:cs typeface="+mn-cs"/>
              </a:rPr>
              <a:t>Deuxième niveau</a:t>
            </a:r>
          </a:p>
          <a:p>
            <a:pPr marL="822325" marR="0" lvl="2"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a:pPr>
            <a:r>
              <a:rPr kumimoji="0" lang="fr-FR" sz="2000" b="0" i="0" u="none" strike="noStrike" kern="1200" cap="none" spc="0" normalizeH="0" baseline="0" noProof="0" dirty="0" smtClean="0">
                <a:ln>
                  <a:noFill/>
                </a:ln>
                <a:solidFill>
                  <a:prstClr val="black"/>
                </a:solidFill>
                <a:effectLst/>
                <a:uLnTx/>
                <a:uFillTx/>
                <a:latin typeface="Calibri"/>
                <a:ea typeface="+mn-ea"/>
                <a:cs typeface="+mn-cs"/>
              </a:rPr>
              <a:t>Troisième niveau</a:t>
            </a:r>
          </a:p>
          <a:p>
            <a:pPr marL="1096963" marR="0" lvl="3"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Quatrième niveau</a:t>
            </a:r>
          </a:p>
          <a:p>
            <a:pPr marL="1371600" marR="0" lvl="4"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a:pPr>
            <a:r>
              <a:rPr kumimoji="0" lang="fr-FR" sz="1600" b="0" i="0" u="none" strike="noStrike" kern="1200" cap="none" spc="0" normalizeH="0" baseline="0" noProof="0" dirty="0" smtClean="0">
                <a:ln>
                  <a:noFill/>
                </a:ln>
                <a:solidFill>
                  <a:prstClr val="black"/>
                </a:solidFill>
                <a:effectLst/>
                <a:uLnTx/>
                <a:uFillTx/>
                <a:latin typeface="Calibri"/>
                <a:ea typeface="+mn-ea"/>
                <a:cs typeface="+mn-cs"/>
              </a:rPr>
              <a:t>Cinquième niveau</a:t>
            </a:r>
          </a:p>
          <a:p>
            <a:pPr lvl="0"/>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Calibri" pitchFamily="34" charset="0"/>
                <a:cs typeface="Calibri" pitchFamily="34" charset="0"/>
              </a:defRPr>
            </a:lvl1pPr>
          </a:lstStyle>
          <a:p>
            <a:r>
              <a:rPr lang="fr-FR" smtClean="0"/>
              <a:t>IAMO Forum "Land use in Transition", 20-22 June 2012, Halle</a:t>
            </a:r>
            <a:endParaRPr lang="fr-FR"/>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Calibri" pitchFamily="34" charset="0"/>
                <a:cs typeface="Calibri" pitchFamily="34" charset="0"/>
              </a:defRPr>
            </a:lvl1pPr>
          </a:lstStyle>
          <a:p>
            <a:fld id="{D7232432-32A9-4F5B-B467-2D0AA899B3DD}"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hf hdr="0" dt="0"/>
  <p:txStyles>
    <p:titleStyle>
      <a:lvl1pPr algn="l" rtl="0" eaLnBrk="1" fontAlgn="base" hangingPunct="1">
        <a:spcBef>
          <a:spcPct val="0"/>
        </a:spcBef>
        <a:spcAft>
          <a:spcPct val="0"/>
        </a:spcAft>
        <a:defRPr sz="4000">
          <a:solidFill>
            <a:schemeClr val="bg1"/>
          </a:solidFill>
          <a:latin typeface="Calibri" pitchFamily="34" charset="0"/>
          <a:ea typeface="+mj-ea"/>
          <a:cs typeface="Calibri"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273050" marR="0" indent="-273050" algn="l" defTabSz="914400" rtl="0" eaLnBrk="1" fontAlgn="base" latinLnBrk="0" hangingPunct="1">
        <a:lnSpc>
          <a:spcPct val="100000"/>
        </a:lnSpc>
        <a:spcBef>
          <a:spcPts val="600"/>
        </a:spcBef>
        <a:spcAft>
          <a:spcPct val="0"/>
        </a:spcAft>
        <a:buClr>
          <a:srgbClr val="727CA3"/>
        </a:buClr>
        <a:buSzPct val="76000"/>
        <a:buFont typeface="Wingdings 3" pitchFamily="18" charset="2"/>
        <a:buChar char=""/>
        <a:tabLst/>
        <a:defRPr sz="3200">
          <a:solidFill>
            <a:schemeClr val="bg1"/>
          </a:solidFill>
          <a:latin typeface="Calibri" pitchFamily="34" charset="0"/>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kumimoji="0" lang="fr-FR" sz="2300" b="0" i="0" u="none" strike="noStrike" kern="1200" cap="none" spc="0" normalizeH="0" baseline="0" noProof="0">
          <a:ln>
            <a:noFill/>
          </a:ln>
          <a:solidFill>
            <a:schemeClr val="bg1"/>
          </a:solidFill>
          <a:effectLst/>
          <a:uLnTx/>
          <a:uFillTx/>
          <a:latin typeface="Calibri"/>
          <a:cs typeface="Calibri" pitchFamily="34" charset="0"/>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kumimoji="0" lang="fr-FR" sz="2000" b="0" i="0" u="none" strike="noStrike" kern="1200" cap="none" spc="0" normalizeH="0" baseline="0" noProof="0">
          <a:ln>
            <a:noFill/>
          </a:ln>
          <a:solidFill>
            <a:schemeClr val="bg1"/>
          </a:solidFill>
          <a:effectLst/>
          <a:uLnTx/>
          <a:uFillTx/>
          <a:latin typeface="Calibri"/>
          <a:cs typeface="Calibri" pitchFamily="34" charset="0"/>
        </a:defRPr>
      </a:lvl3pPr>
      <a:lvl4pPr marL="1096963" marR="0" indent="-228600" algn="l" defTabSz="914400" rtl="0" eaLnBrk="1" fontAlgn="base" latinLnBrk="0" hangingPunct="1">
        <a:lnSpc>
          <a:spcPct val="100000"/>
        </a:lnSpc>
        <a:spcBef>
          <a:spcPts val="400"/>
        </a:spcBef>
        <a:spcAft>
          <a:spcPct val="0"/>
        </a:spcAft>
        <a:buClr>
          <a:srgbClr val="8BA2B4"/>
        </a:buClr>
        <a:buSzPct val="70000"/>
        <a:buFont typeface="Wingdings" pitchFamily="2" charset="2"/>
        <a:buChar char=""/>
        <a:tabLst/>
        <a:defRPr kumimoji="0" lang="fr-FR" sz="1800" b="0" i="0" u="none" strike="noStrike" kern="1200" cap="none" spc="0" normalizeH="0" baseline="0" noProof="0">
          <a:ln>
            <a:noFill/>
          </a:ln>
          <a:solidFill>
            <a:schemeClr val="bg1"/>
          </a:solidFill>
          <a:effectLst/>
          <a:uLnTx/>
          <a:uFillTx/>
          <a:latin typeface="Calibri"/>
          <a:cs typeface="Calibri" pitchFamily="34" charset="0"/>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kumimoji="0" lang="fr-FR" sz="1600" b="0" i="0" u="none" strike="noStrike" kern="1200" cap="none" spc="0" normalizeH="0" baseline="0" noProof="0">
          <a:ln>
            <a:noFill/>
          </a:ln>
          <a:solidFill>
            <a:schemeClr val="bg1"/>
          </a:solidFill>
          <a:effectLst/>
          <a:uLnTx/>
          <a:uFillTx/>
          <a:latin typeface="Calibri"/>
          <a:cs typeface="Calibri"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E04D3C7-4AF4-490D-A48C-5D3281963A4D}" type="datetimeFigureOut">
              <a:rPr lang="en-US" smtClean="0">
                <a:solidFill>
                  <a:prstClr val="black">
                    <a:tint val="75000"/>
                  </a:prstClr>
                </a:solidFill>
                <a:latin typeface="Calibri"/>
              </a:rPr>
              <a:pPr fontAlgn="auto">
                <a:spcBef>
                  <a:spcPts val="0"/>
                </a:spcBef>
                <a:spcAft>
                  <a:spcPts val="0"/>
                </a:spcAft>
              </a:pPr>
              <a:t>9/10/2014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6DECA17-2583-43DC-8BCC-EC219C26FF7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5961" y="0"/>
            <a:ext cx="9155922" cy="6858000"/>
          </a:xfrm>
          <a:prstGeom prst="rect">
            <a:avLst/>
          </a:prstGeom>
        </p:spPr>
      </p:pic>
    </p:spTree>
    <p:extLst>
      <p:ext uri="{BB962C8B-B14F-4D97-AF65-F5344CB8AC3E}">
        <p14:creationId xmlns:p14="http://schemas.microsoft.com/office/powerpoint/2010/main" val="92839526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11206"/>
            <a:ext cx="9144000" cy="6877050"/>
          </a:xfrm>
          <a:prstGeom prst="rect">
            <a:avLst/>
          </a:prstGeom>
          <a:noFill/>
          <a:ln w="9525">
            <a:noFill/>
            <a:miter lim="800000"/>
            <a:headEnd/>
            <a:tailEnd/>
          </a:ln>
        </p:spPr>
      </p:pic>
      <p:sp>
        <p:nvSpPr>
          <p:cNvPr id="20" name="Rectangle 9"/>
          <p:cNvSpPr>
            <a:spLocks noGrp="1" noChangeArrowheads="1"/>
          </p:cNvSpPr>
          <p:nvPr>
            <p:ph type="ftr" sz="quarter" idx="3"/>
          </p:nvPr>
        </p:nvSpPr>
        <p:spPr>
          <a:xfrm>
            <a:off x="683568" y="6492701"/>
            <a:ext cx="5620395" cy="320675"/>
          </a:xfrm>
          <a:prstGeom prst="rect">
            <a:avLst/>
          </a:prstGeom>
          <a:ln/>
        </p:spPr>
        <p:txBody>
          <a:bodyPr/>
          <a:lstStyle>
            <a:lvl1pPr algn="l">
              <a:defRPr sz="1000">
                <a:solidFill>
                  <a:schemeClr val="accent2">
                    <a:lumMod val="50000"/>
                  </a:schemeClr>
                </a:solidFill>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21" name="Rectangle 10"/>
          <p:cNvSpPr>
            <a:spLocks noGrp="1" noChangeArrowheads="1"/>
          </p:cNvSpPr>
          <p:nvPr>
            <p:ph type="sldNum" sz="quarter" idx="4"/>
          </p:nvPr>
        </p:nvSpPr>
        <p:spPr>
          <a:xfrm>
            <a:off x="8532440" y="6502409"/>
            <a:ext cx="366737" cy="320675"/>
          </a:xfrm>
          <a:prstGeom prst="rect">
            <a:avLst/>
          </a:prstGeom>
          <a:ln/>
        </p:spPr>
        <p:txBody>
          <a:bodyPr/>
          <a:lstStyle>
            <a:lvl1pPr>
              <a:defRPr sz="1000">
                <a:solidFill>
                  <a:schemeClr val="accent2">
                    <a:lumMod val="50000"/>
                  </a:schemeClr>
                </a:solidFill>
                <a:latin typeface="Calibri" pitchFamily="34" charset="0"/>
                <a:cs typeface="Calibri" pitchFamily="34" charset="0"/>
              </a:defRPr>
            </a:lvl1pPr>
          </a:lstStyle>
          <a:p>
            <a:pPr>
              <a:defRPr/>
            </a:pPr>
            <a:fld id="{71584800-6692-4F7A-844A-C16EE7CAB8D0}"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3" name="Espace réservé du titre 12"/>
          <p:cNvSpPr>
            <a:spLocks noGrp="1"/>
          </p:cNvSpPr>
          <p:nvPr>
            <p:ph type="title"/>
          </p:nvPr>
        </p:nvSpPr>
        <p:spPr>
          <a:xfrm>
            <a:off x="683568" y="116632"/>
            <a:ext cx="8064896" cy="936104"/>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15" name="Espace réservé du texte 14"/>
          <p:cNvSpPr>
            <a:spLocks noGrp="1"/>
          </p:cNvSpPr>
          <p:nvPr>
            <p:ph type="body" idx="1"/>
          </p:nvPr>
        </p:nvSpPr>
        <p:spPr>
          <a:xfrm>
            <a:off x="684212" y="1340768"/>
            <a:ext cx="8064252" cy="489654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54868707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iming>
    <p:tnLst>
      <p:par>
        <p:cTn id="1" dur="indefinite" restart="never" nodeType="tmRoot"/>
      </p:par>
    </p:tnLst>
  </p:timing>
  <p:hf hdr="0" dt="0"/>
  <p:txStyles>
    <p:titleStyle>
      <a:lvl1pPr algn="l" rtl="0" eaLnBrk="1" fontAlgn="base" hangingPunct="1">
        <a:spcBef>
          <a:spcPct val="0"/>
        </a:spcBef>
        <a:spcAft>
          <a:spcPct val="0"/>
        </a:spcAft>
        <a:defRPr sz="3600">
          <a:solidFill>
            <a:schemeClr val="accent2">
              <a:lumMod val="50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270000" marR="0" indent="-273050" algn="l" defTabSz="914400" rtl="0" eaLnBrk="1" fontAlgn="auto" latinLnBrk="0" hangingPunct="1">
        <a:lnSpc>
          <a:spcPct val="114000"/>
        </a:lnSpc>
        <a:spcBef>
          <a:spcPts val="0"/>
        </a:spcBef>
        <a:spcAft>
          <a:spcPts val="0"/>
        </a:spcAft>
        <a:buClr>
          <a:schemeClr val="accent1">
            <a:lumMod val="25000"/>
          </a:schemeClr>
        </a:buClr>
        <a:buSzPct val="75000"/>
        <a:buFont typeface="Wingdings 3" pitchFamily="18" charset="2"/>
        <a:buChar char=""/>
        <a:tabLst/>
        <a:defRPr sz="2400">
          <a:solidFill>
            <a:schemeClr val="tx1"/>
          </a:solidFill>
          <a:latin typeface="Calibri" pitchFamily="34" charset="0"/>
          <a:ea typeface="+mn-ea"/>
          <a:cs typeface="Calibri" pitchFamily="34" charset="0"/>
        </a:defRPr>
      </a:lvl1pPr>
      <a:lvl2pPr marL="720000" marR="0" indent="-270000" algn="l" defTabSz="914400" rtl="0" eaLnBrk="1" fontAlgn="auto" latinLnBrk="0" hangingPunct="1">
        <a:lnSpc>
          <a:spcPct val="114000"/>
        </a:lnSpc>
        <a:spcBef>
          <a:spcPts val="0"/>
        </a:spcBef>
        <a:spcAft>
          <a:spcPts val="0"/>
        </a:spcAft>
        <a:buClr>
          <a:schemeClr val="accent1">
            <a:lumMod val="50000"/>
          </a:schemeClr>
        </a:buClr>
        <a:buSzPct val="75000"/>
        <a:buFont typeface="Wingdings 3" pitchFamily="18" charset="2"/>
        <a:buChar char=""/>
        <a:tabLst/>
        <a:defRPr lang="fr-FR" sz="2300" kern="1200" smtClean="0">
          <a:solidFill>
            <a:schemeClr val="accent1">
              <a:lumMod val="25000"/>
            </a:schemeClr>
          </a:solidFill>
          <a:latin typeface="Calibri"/>
          <a:cs typeface="Arial" pitchFamily="34" charset="0"/>
        </a:defRPr>
      </a:lvl2pPr>
      <a:lvl3pPr marL="1080000" marR="0" indent="-270000" algn="l" defTabSz="914400" rtl="0" eaLnBrk="1" fontAlgn="auto" latinLnBrk="0" hangingPunct="1">
        <a:lnSpc>
          <a:spcPct val="114000"/>
        </a:lnSpc>
        <a:spcBef>
          <a:spcPts val="0"/>
        </a:spcBef>
        <a:spcAft>
          <a:spcPts val="0"/>
        </a:spcAft>
        <a:buClr>
          <a:schemeClr val="accent1">
            <a:lumMod val="75000"/>
          </a:schemeClr>
        </a:buClr>
        <a:buSzPct val="75000"/>
        <a:buFont typeface="Wingdings 3" pitchFamily="18" charset="2"/>
        <a:buChar char="}"/>
        <a:tabLst/>
        <a:defRPr lang="fr-FR" sz="2000" kern="1200" smtClean="0">
          <a:solidFill>
            <a:schemeClr val="accent1">
              <a:lumMod val="50000"/>
            </a:schemeClr>
          </a:solidFill>
          <a:latin typeface="Calibri"/>
          <a:cs typeface="Arial" pitchFamily="34" charset="0"/>
        </a:defRPr>
      </a:lvl3pPr>
      <a:lvl4pPr marL="1440000" marR="0" indent="-27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800" kern="1200" smtClean="0">
          <a:solidFill>
            <a:schemeClr val="bg2">
              <a:lumMod val="75000"/>
            </a:schemeClr>
          </a:solidFill>
          <a:latin typeface="Calibri"/>
          <a:cs typeface="Arial" pitchFamily="34" charset="0"/>
        </a:defRPr>
      </a:lvl4pPr>
      <a:lvl5pPr marL="1800000" marR="0" indent="-18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600" kern="1200" smtClean="0">
          <a:solidFill>
            <a:prstClr val="black"/>
          </a:solidFill>
          <a:latin typeface="Calibri"/>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7350"/>
            <a:ext cx="9144000" cy="6877050"/>
          </a:xfrm>
          <a:prstGeom prst="rect">
            <a:avLst/>
          </a:prstGeom>
          <a:noFill/>
          <a:ln w="9525">
            <a:noFill/>
            <a:miter lim="800000"/>
            <a:headEnd/>
            <a:tailEnd/>
          </a:ln>
        </p:spPr>
      </p:pic>
      <p:sp>
        <p:nvSpPr>
          <p:cNvPr id="20" name="Rectangle 9"/>
          <p:cNvSpPr>
            <a:spLocks noGrp="1" noChangeArrowheads="1"/>
          </p:cNvSpPr>
          <p:nvPr>
            <p:ph type="ftr" sz="quarter" idx="3"/>
          </p:nvPr>
        </p:nvSpPr>
        <p:spPr>
          <a:xfrm>
            <a:off x="3408363" y="6492701"/>
            <a:ext cx="2895600" cy="320675"/>
          </a:xfrm>
          <a:prstGeom prst="rect">
            <a:avLst/>
          </a:prstGeom>
          <a:ln/>
        </p:spPr>
        <p:txBody>
          <a:bodyPr/>
          <a:lstStyle>
            <a:lvl1pPr algn="ctr">
              <a:defRPr sz="1000">
                <a:solidFill>
                  <a:schemeClr val="accent2">
                    <a:lumMod val="50000"/>
                  </a:schemeClr>
                </a:solidFill>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21" name="Rectangle 10"/>
          <p:cNvSpPr>
            <a:spLocks noGrp="1" noChangeArrowheads="1"/>
          </p:cNvSpPr>
          <p:nvPr>
            <p:ph type="sldNum" sz="quarter" idx="4"/>
          </p:nvPr>
        </p:nvSpPr>
        <p:spPr>
          <a:xfrm>
            <a:off x="676871" y="6492701"/>
            <a:ext cx="2166937" cy="320675"/>
          </a:xfrm>
          <a:prstGeom prst="rect">
            <a:avLst/>
          </a:prstGeom>
          <a:ln/>
        </p:spPr>
        <p:txBody>
          <a:bodyPr/>
          <a:lstStyle>
            <a:lvl1pPr>
              <a:defRPr sz="1000">
                <a:solidFill>
                  <a:schemeClr val="accent2">
                    <a:lumMod val="50000"/>
                  </a:schemeClr>
                </a:solidFill>
                <a:latin typeface="Calibri" pitchFamily="34" charset="0"/>
                <a:cs typeface="Calibri" pitchFamily="34" charset="0"/>
              </a:defRPr>
            </a:lvl1pPr>
          </a:lstStyle>
          <a:p>
            <a:pPr>
              <a:defRPr/>
            </a:pPr>
            <a:fld id="{71584800-6692-4F7A-844A-C16EE7CAB8D0}"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3" name="Espace réservé du titre 12"/>
          <p:cNvSpPr>
            <a:spLocks noGrp="1"/>
          </p:cNvSpPr>
          <p:nvPr>
            <p:ph type="title"/>
          </p:nvPr>
        </p:nvSpPr>
        <p:spPr>
          <a:xfrm>
            <a:off x="683568" y="116632"/>
            <a:ext cx="8064896" cy="936104"/>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15" name="Espace réservé du texte 14"/>
          <p:cNvSpPr>
            <a:spLocks noGrp="1"/>
          </p:cNvSpPr>
          <p:nvPr>
            <p:ph type="body" idx="1"/>
          </p:nvPr>
        </p:nvSpPr>
        <p:spPr>
          <a:xfrm>
            <a:off x="684212" y="1340768"/>
            <a:ext cx="8064252" cy="489654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Espace réservé de la date 15"/>
          <p:cNvSpPr>
            <a:spLocks noGrp="1"/>
          </p:cNvSpPr>
          <p:nvPr>
            <p:ph type="dt" sz="half" idx="2"/>
          </p:nvPr>
        </p:nvSpPr>
        <p:spPr>
          <a:xfrm>
            <a:off x="6804248" y="6453336"/>
            <a:ext cx="1872208"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cs typeface="Calibri" pitchFamily="34" charset="0"/>
              </a:defRPr>
            </a:lvl1pPr>
          </a:lstStyle>
          <a:p>
            <a:r>
              <a:rPr lang="fr-FR" smtClean="0">
                <a:solidFill>
                  <a:srgbClr val="000000">
                    <a:tint val="75000"/>
                  </a:srgbClr>
                </a:solidFill>
              </a:rPr>
              <a:t>19/06/2012</a:t>
            </a:r>
            <a:endParaRPr lang="fr-FR">
              <a:solidFill>
                <a:srgbClr val="000000">
                  <a:tint val="75000"/>
                </a:srgbClr>
              </a:solidFill>
            </a:endParaRPr>
          </a:p>
        </p:txBody>
      </p:sp>
    </p:spTree>
    <p:extLst>
      <p:ext uri="{BB962C8B-B14F-4D97-AF65-F5344CB8AC3E}">
        <p14:creationId xmlns:p14="http://schemas.microsoft.com/office/powerpoint/2010/main" val="37254592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accent2">
              <a:lumMod val="50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270000" marR="0" indent="-273050" algn="l" defTabSz="914400" rtl="0" eaLnBrk="1" fontAlgn="auto" latinLnBrk="0" hangingPunct="1">
        <a:lnSpc>
          <a:spcPct val="114000"/>
        </a:lnSpc>
        <a:spcBef>
          <a:spcPts val="0"/>
        </a:spcBef>
        <a:spcAft>
          <a:spcPts val="0"/>
        </a:spcAft>
        <a:buClr>
          <a:schemeClr val="accent1">
            <a:lumMod val="25000"/>
          </a:schemeClr>
        </a:buClr>
        <a:buSzPct val="75000"/>
        <a:buFont typeface="Wingdings 3" pitchFamily="18" charset="2"/>
        <a:buChar char=""/>
        <a:tabLst/>
        <a:defRPr sz="2400">
          <a:solidFill>
            <a:schemeClr val="tx1"/>
          </a:solidFill>
          <a:latin typeface="Calibri" pitchFamily="34" charset="0"/>
          <a:ea typeface="+mn-ea"/>
          <a:cs typeface="Calibri" pitchFamily="34" charset="0"/>
        </a:defRPr>
      </a:lvl1pPr>
      <a:lvl2pPr marL="720000" marR="0" indent="-270000" algn="l" defTabSz="914400" rtl="0" eaLnBrk="1" fontAlgn="auto" latinLnBrk="0" hangingPunct="1">
        <a:lnSpc>
          <a:spcPct val="114000"/>
        </a:lnSpc>
        <a:spcBef>
          <a:spcPts val="0"/>
        </a:spcBef>
        <a:spcAft>
          <a:spcPts val="0"/>
        </a:spcAft>
        <a:buClr>
          <a:schemeClr val="accent1">
            <a:lumMod val="50000"/>
          </a:schemeClr>
        </a:buClr>
        <a:buSzPct val="75000"/>
        <a:buFont typeface="Wingdings 3" pitchFamily="18" charset="2"/>
        <a:buChar char=""/>
        <a:tabLst/>
        <a:defRPr lang="fr-FR" sz="2300" kern="1200" smtClean="0">
          <a:solidFill>
            <a:schemeClr val="accent1">
              <a:lumMod val="25000"/>
            </a:schemeClr>
          </a:solidFill>
          <a:latin typeface="Calibri"/>
          <a:cs typeface="Arial" pitchFamily="34" charset="0"/>
        </a:defRPr>
      </a:lvl2pPr>
      <a:lvl3pPr marL="1080000" marR="0" indent="-270000" algn="l" defTabSz="914400" rtl="0" eaLnBrk="1" fontAlgn="auto" latinLnBrk="0" hangingPunct="1">
        <a:lnSpc>
          <a:spcPct val="114000"/>
        </a:lnSpc>
        <a:spcBef>
          <a:spcPts val="0"/>
        </a:spcBef>
        <a:spcAft>
          <a:spcPts val="0"/>
        </a:spcAft>
        <a:buClr>
          <a:schemeClr val="accent1">
            <a:lumMod val="75000"/>
          </a:schemeClr>
        </a:buClr>
        <a:buSzPct val="75000"/>
        <a:buFont typeface="Wingdings 3" pitchFamily="18" charset="2"/>
        <a:buChar char="}"/>
        <a:tabLst/>
        <a:defRPr lang="fr-FR" sz="2000" kern="1200" smtClean="0">
          <a:solidFill>
            <a:schemeClr val="accent1">
              <a:lumMod val="50000"/>
            </a:schemeClr>
          </a:solidFill>
          <a:latin typeface="Calibri"/>
          <a:cs typeface="Arial" pitchFamily="34" charset="0"/>
        </a:defRPr>
      </a:lvl3pPr>
      <a:lvl4pPr marL="1440000" marR="0" indent="-27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800" kern="1200" smtClean="0">
          <a:solidFill>
            <a:schemeClr val="bg2">
              <a:lumMod val="75000"/>
            </a:schemeClr>
          </a:solidFill>
          <a:latin typeface="Calibri"/>
          <a:cs typeface="Arial" pitchFamily="34" charset="0"/>
        </a:defRPr>
      </a:lvl4pPr>
      <a:lvl5pPr marL="1800000" marR="0" indent="-18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600" kern="1200" smtClean="0">
          <a:solidFill>
            <a:prstClr val="black"/>
          </a:solidFill>
          <a:latin typeface="Calibri"/>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2411760" y="6516688"/>
            <a:ext cx="3892203"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rgbClr val="003399"/>
                </a:solidFill>
                <a:latin typeface="Calibri" panose="020F0502020204030204" pitchFamily="34" charset="0"/>
                <a:cs typeface="Arial" pitchFamily="34" charset="0"/>
              </a:defRPr>
            </a:lvl1pPr>
          </a:lstStyle>
          <a:p>
            <a:pPr>
              <a:defRPr/>
            </a:pPr>
            <a:r>
              <a:rPr lang="en-US" dirty="0" smtClean="0"/>
              <a:t>Leclère et al., OECD Workshop on Climate Change and Agriculture</a:t>
            </a: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10"/>
          <p:cNvSpPr txBox="1">
            <a:spLocks noChangeArrowheads="1"/>
          </p:cNvSpPr>
          <p:nvPr/>
        </p:nvSpPr>
        <p:spPr bwMode="auto">
          <a:xfrm>
            <a:off x="611561" y="6525344"/>
            <a:ext cx="1728192"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r" rtl="0" fontAlgn="base">
              <a:spcBef>
                <a:spcPct val="0"/>
              </a:spcBef>
              <a:spcAft>
                <a:spcPct val="0"/>
              </a:spcAft>
              <a:defRPr sz="1000" kern="1200">
                <a:solidFill>
                  <a:srgbClr val="003399"/>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dirty="0" smtClean="0"/>
              <a:t> 16 April 2014</a:t>
            </a:r>
            <a:endParaRPr lang="en-US" dirty="0"/>
          </a:p>
        </p:txBody>
      </p:sp>
    </p:spTree>
    <p:extLst>
      <p:ext uri="{BB962C8B-B14F-4D97-AF65-F5344CB8AC3E}">
        <p14:creationId xmlns:p14="http://schemas.microsoft.com/office/powerpoint/2010/main" val="33905288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iming>
    <p:tnLst>
      <p:par>
        <p:cTn id="1" dur="indefinite" restart="never" nodeType="tmRoot"/>
      </p:par>
    </p:tnLst>
  </p:timing>
  <p:hf hdr="0"/>
  <p:txStyles>
    <p:titleStyle>
      <a:lvl1pPr algn="l" rtl="0" eaLnBrk="0" fontAlgn="base" hangingPunct="0">
        <a:spcBef>
          <a:spcPct val="0"/>
        </a:spcBef>
        <a:spcAft>
          <a:spcPct val="0"/>
        </a:spcAft>
        <a:defRPr sz="4000">
          <a:solidFill>
            <a:srgbClr val="003399"/>
          </a:solidFill>
          <a:latin typeface="Calibri" panose="020F0502020204030204"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Calibri" panose="020F0502020204030204"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Calibri" panose="020F0502020204030204"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Calibri" panose="020F0502020204030204"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Calibri" panose="020F0502020204030204"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Calibri" panose="020F0502020204030204"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5" cstate="print"/>
          <a:srcRect/>
          <a:stretch>
            <a:fillRect/>
          </a:stretch>
        </p:blipFill>
        <p:spPr bwMode="auto">
          <a:xfrm>
            <a:off x="0" y="0"/>
            <a:ext cx="9144000" cy="6877050"/>
          </a:xfrm>
          <a:prstGeom prst="rect">
            <a:avLst/>
          </a:prstGeom>
          <a:noFill/>
          <a:ln w="9525">
            <a:noFill/>
            <a:miter lim="800000"/>
            <a:headEnd/>
            <a:tailEnd/>
          </a:ln>
        </p:spPr>
      </p:pic>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rgbClr val="003399"/>
                </a:solidFill>
                <a:latin typeface="Calibri" panose="020F0502020204030204" pitchFamily="34" charset="0"/>
                <a:cs typeface="Arial" pitchFamily="34" charset="0"/>
              </a:defRPr>
            </a:lvl1pPr>
          </a:lstStyle>
          <a:p>
            <a:pPr>
              <a:defRPr/>
            </a:pPr>
            <a:r>
              <a:rPr lang="en-US" dirty="0" smtClean="0"/>
              <a:t> </a:t>
            </a:r>
            <a:fld id="{0CCA0B88-0A52-4D2E-93D1-C5B7E15B7FE4}" type="slidenum">
              <a:rPr lang="en-US" smtClean="0"/>
              <a:pPr>
                <a:defRPr/>
              </a:pPr>
              <a:t>‹#›</a:t>
            </a:fld>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59874011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4006" r:id="rId12"/>
    <p:sldLayoutId id="2147484007" r:id="rId13"/>
  </p:sldLayoutIdLst>
  <p:timing>
    <p:tnLst>
      <p:par>
        <p:cTn id="1" dur="indefinite" restart="never" nodeType="tmRoot"/>
      </p:par>
    </p:tnLst>
  </p:timing>
  <p:hf hdr="0"/>
  <p:txStyles>
    <p:titleStyle>
      <a:lvl1pPr algn="l" rtl="0" eaLnBrk="0" fontAlgn="base" hangingPunct="0">
        <a:spcBef>
          <a:spcPct val="0"/>
        </a:spcBef>
        <a:spcAft>
          <a:spcPct val="0"/>
        </a:spcAft>
        <a:defRPr sz="4000">
          <a:solidFill>
            <a:srgbClr val="003399"/>
          </a:solidFill>
          <a:latin typeface="Calibri" panose="020F0502020204030204"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Calibri" panose="020F0502020204030204"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Calibri" panose="020F0502020204030204"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Calibri" panose="020F0502020204030204"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Calibri" panose="020F0502020204030204"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Calibri" panose="020F0502020204030204"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110152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2"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29" r:id="rId1"/>
    <p:sldLayoutId id="2147483714"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7350"/>
            <a:ext cx="9144000" cy="6877050"/>
          </a:xfrm>
          <a:prstGeom prst="rect">
            <a:avLst/>
          </a:prstGeom>
          <a:noFill/>
          <a:ln w="9525">
            <a:noFill/>
            <a:miter lim="800000"/>
            <a:headEnd/>
            <a:tailEnd/>
          </a:ln>
        </p:spPr>
      </p:pic>
      <p:sp>
        <p:nvSpPr>
          <p:cNvPr id="20" name="Rectangle 9"/>
          <p:cNvSpPr>
            <a:spLocks noGrp="1" noChangeArrowheads="1"/>
          </p:cNvSpPr>
          <p:nvPr>
            <p:ph type="ftr" sz="quarter" idx="3"/>
          </p:nvPr>
        </p:nvSpPr>
        <p:spPr>
          <a:xfrm>
            <a:off x="3408363" y="6492701"/>
            <a:ext cx="2895600" cy="320675"/>
          </a:xfrm>
          <a:prstGeom prst="rect">
            <a:avLst/>
          </a:prstGeom>
          <a:ln/>
        </p:spPr>
        <p:txBody>
          <a:bodyPr/>
          <a:lstStyle>
            <a:lvl1pPr algn="ctr">
              <a:defRPr sz="1000">
                <a:solidFill>
                  <a:schemeClr val="accent2">
                    <a:lumMod val="50000"/>
                  </a:schemeClr>
                </a:solidFill>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21" name="Rectangle 10"/>
          <p:cNvSpPr>
            <a:spLocks noGrp="1" noChangeArrowheads="1"/>
          </p:cNvSpPr>
          <p:nvPr>
            <p:ph type="sldNum" sz="quarter" idx="4"/>
          </p:nvPr>
        </p:nvSpPr>
        <p:spPr>
          <a:xfrm>
            <a:off x="676871" y="6492701"/>
            <a:ext cx="2166937" cy="320675"/>
          </a:xfrm>
          <a:prstGeom prst="rect">
            <a:avLst/>
          </a:prstGeom>
          <a:ln/>
        </p:spPr>
        <p:txBody>
          <a:bodyPr/>
          <a:lstStyle>
            <a:lvl1pPr>
              <a:defRPr sz="1000">
                <a:solidFill>
                  <a:schemeClr val="accent2">
                    <a:lumMod val="50000"/>
                  </a:schemeClr>
                </a:solidFill>
                <a:latin typeface="Calibri" pitchFamily="34" charset="0"/>
                <a:cs typeface="Calibri" pitchFamily="34" charset="0"/>
              </a:defRPr>
            </a:lvl1pPr>
          </a:lstStyle>
          <a:p>
            <a:pPr>
              <a:defRPr/>
            </a:pPr>
            <a:fld id="{71584800-6692-4F7A-844A-C16EE7CAB8D0}"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3" name="Espace réservé du titre 12"/>
          <p:cNvSpPr>
            <a:spLocks noGrp="1"/>
          </p:cNvSpPr>
          <p:nvPr>
            <p:ph type="title"/>
          </p:nvPr>
        </p:nvSpPr>
        <p:spPr>
          <a:xfrm>
            <a:off x="683568" y="116632"/>
            <a:ext cx="8064896" cy="936104"/>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15" name="Espace réservé du texte 14"/>
          <p:cNvSpPr>
            <a:spLocks noGrp="1"/>
          </p:cNvSpPr>
          <p:nvPr>
            <p:ph type="body" idx="1"/>
          </p:nvPr>
        </p:nvSpPr>
        <p:spPr>
          <a:xfrm>
            <a:off x="684212" y="1340768"/>
            <a:ext cx="8064252" cy="489654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Espace réservé de la date 15"/>
          <p:cNvSpPr>
            <a:spLocks noGrp="1"/>
          </p:cNvSpPr>
          <p:nvPr>
            <p:ph type="dt" sz="half" idx="2"/>
          </p:nvPr>
        </p:nvSpPr>
        <p:spPr>
          <a:xfrm>
            <a:off x="6804248" y="6453336"/>
            <a:ext cx="1872208"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cs typeface="Calibri" pitchFamily="34" charset="0"/>
              </a:defRPr>
            </a:lvl1pPr>
          </a:lstStyle>
          <a:p>
            <a:r>
              <a:rPr lang="fr-FR" smtClean="0">
                <a:solidFill>
                  <a:srgbClr val="000000">
                    <a:tint val="75000"/>
                  </a:srgbClr>
                </a:solidFill>
              </a:rPr>
              <a:t>19/06/2012</a:t>
            </a:r>
            <a:endParaRPr lang="fr-FR">
              <a:solidFill>
                <a:srgbClr val="000000">
                  <a:tint val="75000"/>
                </a:srgbClr>
              </a:solidFill>
            </a:endParaRPr>
          </a:p>
        </p:txBody>
      </p:sp>
    </p:spTree>
    <p:extLst>
      <p:ext uri="{BB962C8B-B14F-4D97-AF65-F5344CB8AC3E}">
        <p14:creationId xmlns:p14="http://schemas.microsoft.com/office/powerpoint/2010/main" val="314069319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accent2">
              <a:lumMod val="50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270000" marR="0" indent="-273050" algn="l" defTabSz="914400" rtl="0" eaLnBrk="1" fontAlgn="auto" latinLnBrk="0" hangingPunct="1">
        <a:lnSpc>
          <a:spcPct val="114000"/>
        </a:lnSpc>
        <a:spcBef>
          <a:spcPts val="0"/>
        </a:spcBef>
        <a:spcAft>
          <a:spcPts val="0"/>
        </a:spcAft>
        <a:buClr>
          <a:schemeClr val="accent1">
            <a:lumMod val="25000"/>
          </a:schemeClr>
        </a:buClr>
        <a:buSzPct val="75000"/>
        <a:buFont typeface="Wingdings 3" pitchFamily="18" charset="2"/>
        <a:buChar char=""/>
        <a:tabLst/>
        <a:defRPr sz="2400">
          <a:solidFill>
            <a:schemeClr val="tx1"/>
          </a:solidFill>
          <a:latin typeface="Calibri" pitchFamily="34" charset="0"/>
          <a:ea typeface="+mn-ea"/>
          <a:cs typeface="Calibri" pitchFamily="34" charset="0"/>
        </a:defRPr>
      </a:lvl1pPr>
      <a:lvl2pPr marL="720000" marR="0" indent="-270000" algn="l" defTabSz="914400" rtl="0" eaLnBrk="1" fontAlgn="auto" latinLnBrk="0" hangingPunct="1">
        <a:lnSpc>
          <a:spcPct val="114000"/>
        </a:lnSpc>
        <a:spcBef>
          <a:spcPts val="0"/>
        </a:spcBef>
        <a:spcAft>
          <a:spcPts val="0"/>
        </a:spcAft>
        <a:buClr>
          <a:schemeClr val="accent1">
            <a:lumMod val="50000"/>
          </a:schemeClr>
        </a:buClr>
        <a:buSzPct val="75000"/>
        <a:buFont typeface="Wingdings 3" pitchFamily="18" charset="2"/>
        <a:buChar char=""/>
        <a:tabLst/>
        <a:defRPr lang="fr-FR" sz="2300" kern="1200" smtClean="0">
          <a:solidFill>
            <a:schemeClr val="accent1">
              <a:lumMod val="25000"/>
            </a:schemeClr>
          </a:solidFill>
          <a:latin typeface="Calibri"/>
          <a:cs typeface="Arial" pitchFamily="34" charset="0"/>
        </a:defRPr>
      </a:lvl2pPr>
      <a:lvl3pPr marL="1080000" marR="0" indent="-270000" algn="l" defTabSz="914400" rtl="0" eaLnBrk="1" fontAlgn="auto" latinLnBrk="0" hangingPunct="1">
        <a:lnSpc>
          <a:spcPct val="114000"/>
        </a:lnSpc>
        <a:spcBef>
          <a:spcPts val="0"/>
        </a:spcBef>
        <a:spcAft>
          <a:spcPts val="0"/>
        </a:spcAft>
        <a:buClr>
          <a:schemeClr val="accent1">
            <a:lumMod val="75000"/>
          </a:schemeClr>
        </a:buClr>
        <a:buSzPct val="75000"/>
        <a:buFont typeface="Wingdings 3" pitchFamily="18" charset="2"/>
        <a:buChar char="}"/>
        <a:tabLst/>
        <a:defRPr lang="fr-FR" sz="2000" kern="1200" smtClean="0">
          <a:solidFill>
            <a:schemeClr val="accent1">
              <a:lumMod val="50000"/>
            </a:schemeClr>
          </a:solidFill>
          <a:latin typeface="Calibri"/>
          <a:cs typeface="Arial" pitchFamily="34" charset="0"/>
        </a:defRPr>
      </a:lvl3pPr>
      <a:lvl4pPr marL="1440000" marR="0" indent="-27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800" kern="1200" smtClean="0">
          <a:solidFill>
            <a:schemeClr val="bg2">
              <a:lumMod val="75000"/>
            </a:schemeClr>
          </a:solidFill>
          <a:latin typeface="Calibri"/>
          <a:cs typeface="Arial" pitchFamily="34" charset="0"/>
        </a:defRPr>
      </a:lvl4pPr>
      <a:lvl5pPr marL="1800000" marR="0" indent="-18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600" kern="1200" smtClean="0">
          <a:solidFill>
            <a:prstClr val="black"/>
          </a:solidFill>
          <a:latin typeface="Calibri"/>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11206"/>
            <a:ext cx="9144000" cy="6877050"/>
          </a:xfrm>
          <a:prstGeom prst="rect">
            <a:avLst/>
          </a:prstGeom>
          <a:noFill/>
          <a:ln w="9525">
            <a:noFill/>
            <a:miter lim="800000"/>
            <a:headEnd/>
            <a:tailEnd/>
          </a:ln>
        </p:spPr>
      </p:pic>
      <p:sp>
        <p:nvSpPr>
          <p:cNvPr id="20" name="Rectangle 9"/>
          <p:cNvSpPr>
            <a:spLocks noGrp="1" noChangeArrowheads="1"/>
          </p:cNvSpPr>
          <p:nvPr>
            <p:ph type="ftr" sz="quarter" idx="3"/>
          </p:nvPr>
        </p:nvSpPr>
        <p:spPr>
          <a:xfrm>
            <a:off x="683568" y="6492701"/>
            <a:ext cx="5620395" cy="320675"/>
          </a:xfrm>
          <a:prstGeom prst="rect">
            <a:avLst/>
          </a:prstGeom>
          <a:ln/>
        </p:spPr>
        <p:txBody>
          <a:bodyPr/>
          <a:lstStyle>
            <a:lvl1pPr algn="l">
              <a:defRPr sz="1000">
                <a:solidFill>
                  <a:schemeClr val="accent2">
                    <a:lumMod val="50000"/>
                  </a:schemeClr>
                </a:solidFill>
                <a:latin typeface="Calibri" pitchFamily="34" charset="0"/>
                <a:cs typeface="Calibri" pitchFamily="34" charset="0"/>
              </a:defRPr>
            </a:lvl1pPr>
          </a:lstStyle>
          <a:p>
            <a:pPr>
              <a:defRPr/>
            </a:pPr>
            <a:endParaRPr lang="en-US" dirty="0">
              <a:solidFill>
                <a:srgbClr val="333399">
                  <a:lumMod val="50000"/>
                </a:srgbClr>
              </a:solidFill>
            </a:endParaRPr>
          </a:p>
        </p:txBody>
      </p:sp>
      <p:sp>
        <p:nvSpPr>
          <p:cNvPr id="21" name="Rectangle 10"/>
          <p:cNvSpPr>
            <a:spLocks noGrp="1" noChangeArrowheads="1"/>
          </p:cNvSpPr>
          <p:nvPr>
            <p:ph type="sldNum" sz="quarter" idx="4"/>
          </p:nvPr>
        </p:nvSpPr>
        <p:spPr>
          <a:xfrm>
            <a:off x="8532440" y="6502409"/>
            <a:ext cx="366737" cy="320675"/>
          </a:xfrm>
          <a:prstGeom prst="rect">
            <a:avLst/>
          </a:prstGeom>
          <a:ln/>
        </p:spPr>
        <p:txBody>
          <a:bodyPr/>
          <a:lstStyle>
            <a:lvl1pPr>
              <a:defRPr sz="1000">
                <a:solidFill>
                  <a:schemeClr val="accent2">
                    <a:lumMod val="50000"/>
                  </a:schemeClr>
                </a:solidFill>
                <a:latin typeface="Calibri" pitchFamily="34" charset="0"/>
                <a:cs typeface="Calibri" pitchFamily="34" charset="0"/>
              </a:defRPr>
            </a:lvl1pPr>
          </a:lstStyle>
          <a:p>
            <a:pPr>
              <a:defRPr/>
            </a:pPr>
            <a:fld id="{71584800-6692-4F7A-844A-C16EE7CAB8D0}" type="slidenum">
              <a:rPr lang="en-US" smtClean="0">
                <a:solidFill>
                  <a:srgbClr val="333399">
                    <a:lumMod val="50000"/>
                  </a:srgbClr>
                </a:solidFill>
              </a:rPr>
              <a:pPr>
                <a:defRPr/>
              </a:pPr>
              <a:t>‹#›</a:t>
            </a:fld>
            <a:endParaRPr lang="en-US" dirty="0">
              <a:solidFill>
                <a:srgbClr val="333399">
                  <a:lumMod val="50000"/>
                </a:srgbClr>
              </a:solidFill>
            </a:endParaRPr>
          </a:p>
        </p:txBody>
      </p:sp>
      <p:sp>
        <p:nvSpPr>
          <p:cNvPr id="13" name="Espace réservé du titre 12"/>
          <p:cNvSpPr>
            <a:spLocks noGrp="1"/>
          </p:cNvSpPr>
          <p:nvPr>
            <p:ph type="title"/>
          </p:nvPr>
        </p:nvSpPr>
        <p:spPr>
          <a:xfrm>
            <a:off x="683568" y="116632"/>
            <a:ext cx="8064896" cy="936104"/>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15" name="Espace réservé du texte 14"/>
          <p:cNvSpPr>
            <a:spLocks noGrp="1"/>
          </p:cNvSpPr>
          <p:nvPr>
            <p:ph type="body" idx="1"/>
          </p:nvPr>
        </p:nvSpPr>
        <p:spPr>
          <a:xfrm>
            <a:off x="684212" y="1340768"/>
            <a:ext cx="8064252" cy="489654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12715616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5" r:id="rId12"/>
  </p:sldLayoutIdLst>
  <p:timing>
    <p:tnLst>
      <p:par>
        <p:cTn id="1" dur="indefinite" restart="never" nodeType="tmRoot"/>
      </p:par>
    </p:tnLst>
  </p:timing>
  <p:hf hdr="0" dt="0"/>
  <p:txStyles>
    <p:titleStyle>
      <a:lvl1pPr algn="l" rtl="0" eaLnBrk="1" fontAlgn="base" hangingPunct="1">
        <a:spcBef>
          <a:spcPct val="0"/>
        </a:spcBef>
        <a:spcAft>
          <a:spcPct val="0"/>
        </a:spcAft>
        <a:defRPr sz="3600">
          <a:solidFill>
            <a:schemeClr val="accent2">
              <a:lumMod val="50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270000" marR="0" indent="-273050" algn="l" defTabSz="914400" rtl="0" eaLnBrk="1" fontAlgn="auto" latinLnBrk="0" hangingPunct="1">
        <a:lnSpc>
          <a:spcPct val="114000"/>
        </a:lnSpc>
        <a:spcBef>
          <a:spcPts val="0"/>
        </a:spcBef>
        <a:spcAft>
          <a:spcPts val="0"/>
        </a:spcAft>
        <a:buClr>
          <a:schemeClr val="accent1">
            <a:lumMod val="25000"/>
          </a:schemeClr>
        </a:buClr>
        <a:buSzPct val="75000"/>
        <a:buFont typeface="Wingdings 3" pitchFamily="18" charset="2"/>
        <a:buChar char=""/>
        <a:tabLst/>
        <a:defRPr sz="2400">
          <a:solidFill>
            <a:schemeClr val="tx1"/>
          </a:solidFill>
          <a:latin typeface="Calibri" pitchFamily="34" charset="0"/>
          <a:ea typeface="+mn-ea"/>
          <a:cs typeface="Calibri" pitchFamily="34" charset="0"/>
        </a:defRPr>
      </a:lvl1pPr>
      <a:lvl2pPr marL="720000" marR="0" indent="-270000" algn="l" defTabSz="914400" rtl="0" eaLnBrk="1" fontAlgn="auto" latinLnBrk="0" hangingPunct="1">
        <a:lnSpc>
          <a:spcPct val="114000"/>
        </a:lnSpc>
        <a:spcBef>
          <a:spcPts val="0"/>
        </a:spcBef>
        <a:spcAft>
          <a:spcPts val="0"/>
        </a:spcAft>
        <a:buClr>
          <a:schemeClr val="accent1">
            <a:lumMod val="50000"/>
          </a:schemeClr>
        </a:buClr>
        <a:buSzPct val="75000"/>
        <a:buFont typeface="Wingdings 3" pitchFamily="18" charset="2"/>
        <a:buChar char=""/>
        <a:tabLst/>
        <a:defRPr lang="fr-FR" sz="2300" kern="1200" smtClean="0">
          <a:solidFill>
            <a:schemeClr val="accent1">
              <a:lumMod val="25000"/>
            </a:schemeClr>
          </a:solidFill>
          <a:latin typeface="Calibri"/>
          <a:cs typeface="Arial" pitchFamily="34" charset="0"/>
        </a:defRPr>
      </a:lvl2pPr>
      <a:lvl3pPr marL="1080000" marR="0" indent="-270000" algn="l" defTabSz="914400" rtl="0" eaLnBrk="1" fontAlgn="auto" latinLnBrk="0" hangingPunct="1">
        <a:lnSpc>
          <a:spcPct val="114000"/>
        </a:lnSpc>
        <a:spcBef>
          <a:spcPts val="0"/>
        </a:spcBef>
        <a:spcAft>
          <a:spcPts val="0"/>
        </a:spcAft>
        <a:buClr>
          <a:schemeClr val="accent1">
            <a:lumMod val="75000"/>
          </a:schemeClr>
        </a:buClr>
        <a:buSzPct val="75000"/>
        <a:buFont typeface="Wingdings 3" pitchFamily="18" charset="2"/>
        <a:buChar char="}"/>
        <a:tabLst/>
        <a:defRPr lang="fr-FR" sz="2000" kern="1200" smtClean="0">
          <a:solidFill>
            <a:schemeClr val="accent1">
              <a:lumMod val="50000"/>
            </a:schemeClr>
          </a:solidFill>
          <a:latin typeface="Calibri"/>
          <a:cs typeface="Arial" pitchFamily="34" charset="0"/>
        </a:defRPr>
      </a:lvl3pPr>
      <a:lvl4pPr marL="1440000" marR="0" indent="-27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800" kern="1200" smtClean="0">
          <a:solidFill>
            <a:schemeClr val="bg2">
              <a:lumMod val="75000"/>
            </a:schemeClr>
          </a:solidFill>
          <a:latin typeface="Calibri"/>
          <a:cs typeface="Arial" pitchFamily="34" charset="0"/>
        </a:defRPr>
      </a:lvl4pPr>
      <a:lvl5pPr marL="1800000" marR="0" indent="-18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600" kern="1200" smtClean="0">
          <a:solidFill>
            <a:prstClr val="black"/>
          </a:solidFill>
          <a:latin typeface="Calibri"/>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4"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extBox 6"/>
          <p:cNvSpPr txBox="1"/>
          <p:nvPr userDrawn="1"/>
        </p:nvSpPr>
        <p:spPr>
          <a:xfrm>
            <a:off x="654288" y="6453336"/>
            <a:ext cx="8166183" cy="461665"/>
          </a:xfrm>
          <a:prstGeom prst="rect">
            <a:avLst/>
          </a:prstGeom>
          <a:noFill/>
        </p:spPr>
        <p:txBody>
          <a:bodyPr wrap="square" rtlCol="0">
            <a:spAutoFit/>
          </a:bodyPr>
          <a:lstStyle/>
          <a:p>
            <a:r>
              <a:rPr lang="en-US" sz="1200" dirty="0" smtClean="0">
                <a:solidFill>
                  <a:srgbClr val="003399"/>
                </a:solidFill>
              </a:rPr>
              <a:t>Ad-hoc technical workshop: Costs of inaction and resource scarcity (CIRCLE)</a:t>
            </a:r>
          </a:p>
          <a:p>
            <a:r>
              <a:rPr lang="en-US" sz="1200" dirty="0" smtClean="0">
                <a:solidFill>
                  <a:srgbClr val="003399"/>
                </a:solidFill>
              </a:rPr>
              <a:t>OECD Conference Center, Paris, October 21-22, 2013</a:t>
            </a:r>
          </a:p>
        </p:txBody>
      </p:sp>
    </p:spTree>
    <p:extLst>
      <p:ext uri="{BB962C8B-B14F-4D97-AF65-F5344CB8AC3E}">
        <p14:creationId xmlns:p14="http://schemas.microsoft.com/office/powerpoint/2010/main" val="3450528485"/>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2"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6187295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2050" name="Picture 8" descr="entry-slide-content-ligh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971550" y="6516688"/>
            <a:ext cx="4968875"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r>
              <a:rPr lang="en-US" dirty="0"/>
              <a:t>H. Böttcher: From science to policy - how can research affect political decision making? YSSP 2012</a:t>
            </a:r>
          </a:p>
        </p:txBody>
      </p:sp>
      <p:sp>
        <p:nvSpPr>
          <p:cNvPr id="2052" name="Rectangle 11"/>
          <p:cNvSpPr>
            <a:spLocks noGrp="1" noChangeArrowheads="1"/>
          </p:cNvSpPr>
          <p:nvPr>
            <p:ph type="title"/>
          </p:nvPr>
        </p:nvSpPr>
        <p:spPr bwMode="auto">
          <a:xfrm>
            <a:off x="684213" y="455613"/>
            <a:ext cx="7997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3" name="Rectangle 12"/>
          <p:cNvSpPr>
            <a:spLocks noGrp="1" noChangeArrowheads="1"/>
          </p:cNvSpPr>
          <p:nvPr>
            <p:ph type="body" idx="1"/>
          </p:nvPr>
        </p:nvSpPr>
        <p:spPr bwMode="auto">
          <a:xfrm>
            <a:off x="684213" y="1412875"/>
            <a:ext cx="7997825"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10"/>
          <p:cNvSpPr>
            <a:spLocks noGrp="1" noChangeArrowheads="1"/>
          </p:cNvSpPr>
          <p:nvPr>
            <p:ph type="sldNum" sz="quarter" idx="4"/>
          </p:nvPr>
        </p:nvSpPr>
        <p:spPr>
          <a:xfrm>
            <a:off x="6516688" y="6516688"/>
            <a:ext cx="2166937" cy="320675"/>
          </a:xfrm>
          <a:prstGeom prst="rect">
            <a:avLst/>
          </a:prstGeom>
          <a:ln/>
        </p:spPr>
        <p:txBody>
          <a:bodyPr/>
          <a:lstStyle>
            <a:lvl1pPr algn="r">
              <a:defRPr lang="en-US" sz="1000" kern="1200">
                <a:solidFill>
                  <a:srgbClr val="003399"/>
                </a:solidFill>
                <a:latin typeface="Arial" pitchFamily="34" charset="0"/>
                <a:ea typeface="+mn-ea"/>
                <a:cs typeface="Arial" pitchFamily="34" charset="0"/>
              </a:defRPr>
            </a:lvl1pPr>
          </a:lstStyle>
          <a:p>
            <a:pPr>
              <a:defRPr/>
            </a:pPr>
            <a:fld id="{0E29E353-A212-4A46-BF99-91A5C8F77F5E}" type="slidenum">
              <a:rPr lang="de-AT"/>
              <a:pPr>
                <a:defRPr/>
              </a:pPr>
              <a:t>‹#›</a:t>
            </a:fld>
            <a:endParaRPr lang="de-AT" dirty="0"/>
          </a:p>
        </p:txBody>
      </p:sp>
    </p:spTree>
    <p:extLst>
      <p:ext uri="{BB962C8B-B14F-4D97-AF65-F5344CB8AC3E}">
        <p14:creationId xmlns:p14="http://schemas.microsoft.com/office/powerpoint/2010/main" val="19888251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timing>
    <p:tnLst>
      <p:par>
        <p:cTn id="1" dur="indefinite" restart="never" nodeType="tmRoot"/>
      </p:par>
    </p:tnLst>
  </p:timing>
  <p:hf hdr="0" dt="0"/>
  <p:txStyles>
    <p:titleStyle>
      <a:lvl1pPr algn="ctr" rtl="0" eaLnBrk="0" fontAlgn="base" hangingPunct="0">
        <a:spcBef>
          <a:spcPct val="0"/>
        </a:spcBef>
        <a:spcAft>
          <a:spcPct val="0"/>
        </a:spcAft>
        <a:defRPr sz="3600">
          <a:solidFill>
            <a:srgbClr val="003399"/>
          </a:solidFill>
          <a:latin typeface="Arial" pitchFamily="34" charset="0"/>
          <a:ea typeface="+mj-ea"/>
          <a:cs typeface="Arial" pitchFamily="34" charset="0"/>
        </a:defRPr>
      </a:lvl1pPr>
      <a:lvl2pPr algn="ctr" rtl="0" eaLnBrk="0" fontAlgn="base" hangingPunct="0">
        <a:spcBef>
          <a:spcPct val="0"/>
        </a:spcBef>
        <a:spcAft>
          <a:spcPct val="0"/>
        </a:spcAft>
        <a:defRPr sz="3600">
          <a:solidFill>
            <a:srgbClr val="003399"/>
          </a:solidFill>
          <a:latin typeface="Arial" pitchFamily="34" charset="0"/>
          <a:cs typeface="Arial" pitchFamily="34" charset="0"/>
        </a:defRPr>
      </a:lvl2pPr>
      <a:lvl3pPr algn="ctr" rtl="0" eaLnBrk="0" fontAlgn="base" hangingPunct="0">
        <a:spcBef>
          <a:spcPct val="0"/>
        </a:spcBef>
        <a:spcAft>
          <a:spcPct val="0"/>
        </a:spcAft>
        <a:defRPr sz="3600">
          <a:solidFill>
            <a:srgbClr val="003399"/>
          </a:solidFill>
          <a:latin typeface="Arial" pitchFamily="34" charset="0"/>
          <a:cs typeface="Arial" pitchFamily="34" charset="0"/>
        </a:defRPr>
      </a:lvl3pPr>
      <a:lvl4pPr algn="ctr" rtl="0" eaLnBrk="0" fontAlgn="base" hangingPunct="0">
        <a:spcBef>
          <a:spcPct val="0"/>
        </a:spcBef>
        <a:spcAft>
          <a:spcPct val="0"/>
        </a:spcAft>
        <a:defRPr sz="3600">
          <a:solidFill>
            <a:srgbClr val="003399"/>
          </a:solidFill>
          <a:latin typeface="Arial" pitchFamily="34" charset="0"/>
          <a:cs typeface="Arial" pitchFamily="34" charset="0"/>
        </a:defRPr>
      </a:lvl4pPr>
      <a:lvl5pPr algn="ctr" rtl="0" eaLnBrk="0" fontAlgn="base" hangingPunct="0">
        <a:spcBef>
          <a:spcPct val="0"/>
        </a:spcBef>
        <a:spcAft>
          <a:spcPct val="0"/>
        </a:spcAft>
        <a:defRPr sz="3600">
          <a:solidFill>
            <a:srgbClr val="003399"/>
          </a:solidFill>
          <a:latin typeface="Arial" pitchFamily="34" charset="0"/>
          <a:cs typeface="Arial"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28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4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4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7350"/>
            <a:ext cx="9144000" cy="6877050"/>
          </a:xfrm>
          <a:prstGeom prst="rect">
            <a:avLst/>
          </a:prstGeom>
          <a:noFill/>
          <a:ln w="9525">
            <a:noFill/>
            <a:miter lim="800000"/>
            <a:headEnd/>
            <a:tailEnd/>
          </a:ln>
        </p:spPr>
      </p:pic>
      <p:sp>
        <p:nvSpPr>
          <p:cNvPr id="20" name="Rectangle 9"/>
          <p:cNvSpPr>
            <a:spLocks noGrp="1" noChangeArrowheads="1"/>
          </p:cNvSpPr>
          <p:nvPr>
            <p:ph type="ftr" sz="quarter" idx="3"/>
          </p:nvPr>
        </p:nvSpPr>
        <p:spPr>
          <a:xfrm>
            <a:off x="3408363" y="6492701"/>
            <a:ext cx="2895600" cy="320675"/>
          </a:xfrm>
          <a:prstGeom prst="rect">
            <a:avLst/>
          </a:prstGeom>
          <a:ln/>
        </p:spPr>
        <p:txBody>
          <a:bodyPr/>
          <a:lstStyle>
            <a:lvl1pPr algn="ctr">
              <a:defRPr sz="1000">
                <a:solidFill>
                  <a:schemeClr val="accent2">
                    <a:lumMod val="50000"/>
                  </a:schemeClr>
                </a:solidFill>
                <a:latin typeface="Calibri" pitchFamily="34" charset="0"/>
                <a:cs typeface="Calibri" pitchFamily="34" charset="0"/>
              </a:defRPr>
            </a:lvl1pPr>
          </a:lstStyle>
          <a:p>
            <a:pPr fontAlgn="auto">
              <a:spcBef>
                <a:spcPts val="0"/>
              </a:spcBef>
              <a:spcAft>
                <a:spcPts val="0"/>
              </a:spcAft>
            </a:pPr>
            <a:endParaRPr lang="fr-FR">
              <a:solidFill>
                <a:srgbClr val="C0504D">
                  <a:lumMod val="50000"/>
                </a:srgbClr>
              </a:solidFill>
            </a:endParaRPr>
          </a:p>
        </p:txBody>
      </p:sp>
      <p:sp>
        <p:nvSpPr>
          <p:cNvPr id="21" name="Rectangle 10"/>
          <p:cNvSpPr>
            <a:spLocks noGrp="1" noChangeArrowheads="1"/>
          </p:cNvSpPr>
          <p:nvPr>
            <p:ph type="sldNum" sz="quarter" idx="4"/>
          </p:nvPr>
        </p:nvSpPr>
        <p:spPr>
          <a:xfrm>
            <a:off x="676871" y="6492701"/>
            <a:ext cx="2166937" cy="320675"/>
          </a:xfrm>
          <a:prstGeom prst="rect">
            <a:avLst/>
          </a:prstGeom>
          <a:ln/>
        </p:spPr>
        <p:txBody>
          <a:bodyPr/>
          <a:lstStyle>
            <a:lvl1pPr>
              <a:defRPr sz="1000">
                <a:solidFill>
                  <a:schemeClr val="accent2">
                    <a:lumMod val="50000"/>
                  </a:schemeClr>
                </a:solidFill>
                <a:latin typeface="Calibri" pitchFamily="34" charset="0"/>
                <a:cs typeface="Calibri" pitchFamily="34" charset="0"/>
              </a:defRPr>
            </a:lvl1pPr>
          </a:lstStyle>
          <a:p>
            <a:pPr fontAlgn="auto">
              <a:spcBef>
                <a:spcPts val="0"/>
              </a:spcBef>
              <a:spcAft>
                <a:spcPts val="0"/>
              </a:spcAft>
            </a:pPr>
            <a:fld id="{57796725-7A9E-43E0-9022-7CC958109A0B}" type="slidenum">
              <a:rPr lang="fr-FR" smtClean="0">
                <a:solidFill>
                  <a:srgbClr val="C0504D">
                    <a:lumMod val="50000"/>
                  </a:srgbClr>
                </a:solidFill>
              </a:rPr>
              <a:pPr fontAlgn="auto">
                <a:spcBef>
                  <a:spcPts val="0"/>
                </a:spcBef>
                <a:spcAft>
                  <a:spcPts val="0"/>
                </a:spcAft>
              </a:pPr>
              <a:t>‹#›</a:t>
            </a:fld>
            <a:endParaRPr lang="fr-FR">
              <a:solidFill>
                <a:srgbClr val="C0504D">
                  <a:lumMod val="50000"/>
                </a:srgbClr>
              </a:solidFill>
            </a:endParaRPr>
          </a:p>
        </p:txBody>
      </p:sp>
      <p:sp>
        <p:nvSpPr>
          <p:cNvPr id="13" name="Espace réservé du titre 12"/>
          <p:cNvSpPr>
            <a:spLocks noGrp="1"/>
          </p:cNvSpPr>
          <p:nvPr>
            <p:ph type="title"/>
          </p:nvPr>
        </p:nvSpPr>
        <p:spPr>
          <a:xfrm>
            <a:off x="683568" y="116632"/>
            <a:ext cx="8064896" cy="936104"/>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15" name="Espace réservé du texte 14"/>
          <p:cNvSpPr>
            <a:spLocks noGrp="1"/>
          </p:cNvSpPr>
          <p:nvPr>
            <p:ph type="body" idx="1"/>
          </p:nvPr>
        </p:nvSpPr>
        <p:spPr>
          <a:xfrm>
            <a:off x="684212" y="1340768"/>
            <a:ext cx="8064252" cy="489654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Espace réservé de la date 15"/>
          <p:cNvSpPr>
            <a:spLocks noGrp="1"/>
          </p:cNvSpPr>
          <p:nvPr>
            <p:ph type="dt" sz="half" idx="2"/>
          </p:nvPr>
        </p:nvSpPr>
        <p:spPr>
          <a:xfrm>
            <a:off x="6804248" y="6453336"/>
            <a:ext cx="1872208"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cs typeface="Calibri" pitchFamily="34" charset="0"/>
              </a:defRPr>
            </a:lvl1pPr>
          </a:lstStyle>
          <a:p>
            <a:pPr fontAlgn="auto">
              <a:spcBef>
                <a:spcPts val="0"/>
              </a:spcBef>
              <a:spcAft>
                <a:spcPts val="0"/>
              </a:spcAft>
            </a:pPr>
            <a:fld id="{53FF2096-F404-4649-86CD-4FF33D53FA92}" type="datetimeFigureOut">
              <a:rPr lang="fr-FR" smtClean="0">
                <a:solidFill>
                  <a:prstClr val="black">
                    <a:tint val="75000"/>
                  </a:prstClr>
                </a:solidFill>
              </a:rPr>
              <a:pPr fontAlgn="auto">
                <a:spcBef>
                  <a:spcPts val="0"/>
                </a:spcBef>
                <a:spcAft>
                  <a:spcPts val="0"/>
                </a:spcAft>
              </a:pPr>
              <a:t>10/09/2014</a:t>
            </a:fld>
            <a:endParaRPr lang="fr-FR">
              <a:solidFill>
                <a:prstClr val="black">
                  <a:tint val="75000"/>
                </a:prstClr>
              </a:solidFill>
            </a:endParaRPr>
          </a:p>
        </p:txBody>
      </p:sp>
      <p:cxnSp>
        <p:nvCxnSpPr>
          <p:cNvPr id="29" name="Connecteur droit 28"/>
          <p:cNvCxnSpPr/>
          <p:nvPr/>
        </p:nvCxnSpPr>
        <p:spPr>
          <a:xfrm>
            <a:off x="755576" y="1124744"/>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36416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accent2">
              <a:lumMod val="50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270000" marR="0" indent="-273050" algn="l" defTabSz="914400" rtl="0" eaLnBrk="1" fontAlgn="auto" latinLnBrk="0" hangingPunct="1">
        <a:lnSpc>
          <a:spcPct val="114000"/>
        </a:lnSpc>
        <a:spcBef>
          <a:spcPts val="0"/>
        </a:spcBef>
        <a:spcAft>
          <a:spcPts val="0"/>
        </a:spcAft>
        <a:buClr>
          <a:schemeClr val="accent1">
            <a:lumMod val="25000"/>
          </a:schemeClr>
        </a:buClr>
        <a:buSzPct val="75000"/>
        <a:buFont typeface="Wingdings 3" pitchFamily="18" charset="2"/>
        <a:buChar char=""/>
        <a:tabLst/>
        <a:defRPr sz="2400">
          <a:solidFill>
            <a:schemeClr val="tx1"/>
          </a:solidFill>
          <a:latin typeface="Calibri" pitchFamily="34" charset="0"/>
          <a:ea typeface="+mn-ea"/>
          <a:cs typeface="Calibri" pitchFamily="34" charset="0"/>
        </a:defRPr>
      </a:lvl1pPr>
      <a:lvl2pPr marL="720000" marR="0" indent="-270000" algn="l" defTabSz="914400" rtl="0" eaLnBrk="1" fontAlgn="auto" latinLnBrk="0" hangingPunct="1">
        <a:lnSpc>
          <a:spcPct val="114000"/>
        </a:lnSpc>
        <a:spcBef>
          <a:spcPts val="0"/>
        </a:spcBef>
        <a:spcAft>
          <a:spcPts val="0"/>
        </a:spcAft>
        <a:buClr>
          <a:schemeClr val="accent1">
            <a:lumMod val="50000"/>
          </a:schemeClr>
        </a:buClr>
        <a:buSzPct val="75000"/>
        <a:buFont typeface="Wingdings 3" pitchFamily="18" charset="2"/>
        <a:buChar char=""/>
        <a:tabLst/>
        <a:defRPr lang="fr-FR" sz="2300" kern="1200" smtClean="0">
          <a:solidFill>
            <a:schemeClr val="accent1">
              <a:lumMod val="25000"/>
            </a:schemeClr>
          </a:solidFill>
          <a:latin typeface="Calibri"/>
          <a:cs typeface="Arial" pitchFamily="34" charset="0"/>
        </a:defRPr>
      </a:lvl2pPr>
      <a:lvl3pPr marL="1080000" marR="0" indent="-270000" algn="l" defTabSz="914400" rtl="0" eaLnBrk="1" fontAlgn="auto" latinLnBrk="0" hangingPunct="1">
        <a:lnSpc>
          <a:spcPct val="114000"/>
        </a:lnSpc>
        <a:spcBef>
          <a:spcPts val="0"/>
        </a:spcBef>
        <a:spcAft>
          <a:spcPts val="0"/>
        </a:spcAft>
        <a:buClr>
          <a:schemeClr val="accent1">
            <a:lumMod val="75000"/>
          </a:schemeClr>
        </a:buClr>
        <a:buSzPct val="75000"/>
        <a:buFont typeface="Wingdings 3" pitchFamily="18" charset="2"/>
        <a:buChar char="}"/>
        <a:tabLst/>
        <a:defRPr lang="fr-FR" sz="2000" kern="1200" smtClean="0">
          <a:solidFill>
            <a:schemeClr val="accent1">
              <a:lumMod val="50000"/>
            </a:schemeClr>
          </a:solidFill>
          <a:latin typeface="Calibri"/>
          <a:cs typeface="Arial" pitchFamily="34" charset="0"/>
        </a:defRPr>
      </a:lvl3pPr>
      <a:lvl4pPr marL="1440000" marR="0" indent="-27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800" kern="1200" smtClean="0">
          <a:solidFill>
            <a:schemeClr val="bg2">
              <a:lumMod val="75000"/>
            </a:schemeClr>
          </a:solidFill>
          <a:latin typeface="Calibri"/>
          <a:cs typeface="Arial" pitchFamily="34" charset="0"/>
        </a:defRPr>
      </a:lvl4pPr>
      <a:lvl5pPr marL="1800000" marR="0" indent="-18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600" kern="1200" smtClean="0">
          <a:solidFill>
            <a:prstClr val="black"/>
          </a:solidFill>
          <a:latin typeface="Calibri"/>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7350"/>
            <a:ext cx="9144000" cy="6877050"/>
          </a:xfrm>
          <a:prstGeom prst="rect">
            <a:avLst/>
          </a:prstGeom>
          <a:noFill/>
          <a:ln w="9525">
            <a:noFill/>
            <a:miter lim="800000"/>
            <a:headEnd/>
            <a:tailEnd/>
          </a:ln>
        </p:spPr>
      </p:pic>
      <p:sp>
        <p:nvSpPr>
          <p:cNvPr id="20" name="Rectangle 9"/>
          <p:cNvSpPr>
            <a:spLocks noGrp="1" noChangeArrowheads="1"/>
          </p:cNvSpPr>
          <p:nvPr>
            <p:ph type="ftr" sz="quarter" idx="3"/>
          </p:nvPr>
        </p:nvSpPr>
        <p:spPr>
          <a:xfrm>
            <a:off x="3408363" y="6492701"/>
            <a:ext cx="2895600" cy="320675"/>
          </a:xfrm>
          <a:prstGeom prst="rect">
            <a:avLst/>
          </a:prstGeom>
          <a:ln/>
        </p:spPr>
        <p:txBody>
          <a:bodyPr/>
          <a:lstStyle>
            <a:lvl1pPr algn="ctr">
              <a:defRPr sz="1000">
                <a:solidFill>
                  <a:schemeClr val="accent2">
                    <a:lumMod val="50000"/>
                  </a:schemeClr>
                </a:solidFill>
                <a:latin typeface="Calibri" pitchFamily="34" charset="0"/>
                <a:cs typeface="Calibri" pitchFamily="34" charset="0"/>
              </a:defRPr>
            </a:lvl1pPr>
          </a:lstStyle>
          <a:p>
            <a:pPr>
              <a:defRPr/>
            </a:pPr>
            <a:endParaRPr lang="en-US" dirty="0"/>
          </a:p>
        </p:txBody>
      </p:sp>
      <p:sp>
        <p:nvSpPr>
          <p:cNvPr id="21" name="Rectangle 10"/>
          <p:cNvSpPr>
            <a:spLocks noGrp="1" noChangeArrowheads="1"/>
          </p:cNvSpPr>
          <p:nvPr>
            <p:ph type="sldNum" sz="quarter" idx="4"/>
          </p:nvPr>
        </p:nvSpPr>
        <p:spPr>
          <a:xfrm>
            <a:off x="676871" y="6492701"/>
            <a:ext cx="2166937" cy="320675"/>
          </a:xfrm>
          <a:prstGeom prst="rect">
            <a:avLst/>
          </a:prstGeom>
          <a:ln/>
        </p:spPr>
        <p:txBody>
          <a:bodyPr/>
          <a:lstStyle>
            <a:lvl1pPr>
              <a:defRPr sz="1000">
                <a:solidFill>
                  <a:schemeClr val="accent2">
                    <a:lumMod val="50000"/>
                  </a:schemeClr>
                </a:solidFill>
                <a:latin typeface="Calibri" pitchFamily="34" charset="0"/>
                <a:cs typeface="Calibri" pitchFamily="34" charset="0"/>
              </a:defRPr>
            </a:lvl1pPr>
          </a:lstStyle>
          <a:p>
            <a:pPr>
              <a:defRPr/>
            </a:pPr>
            <a:fld id="{71584800-6692-4F7A-844A-C16EE7CAB8D0}" type="slidenum">
              <a:rPr lang="en-US" smtClean="0"/>
              <a:pPr>
                <a:defRPr/>
              </a:pPr>
              <a:t>‹#›</a:t>
            </a:fld>
            <a:endParaRPr lang="en-US" dirty="0"/>
          </a:p>
        </p:txBody>
      </p:sp>
      <p:sp>
        <p:nvSpPr>
          <p:cNvPr id="13" name="Espace réservé du titre 12"/>
          <p:cNvSpPr>
            <a:spLocks noGrp="1"/>
          </p:cNvSpPr>
          <p:nvPr>
            <p:ph type="title"/>
          </p:nvPr>
        </p:nvSpPr>
        <p:spPr>
          <a:xfrm>
            <a:off x="683568" y="116632"/>
            <a:ext cx="8064896" cy="936104"/>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15" name="Espace réservé du texte 14"/>
          <p:cNvSpPr>
            <a:spLocks noGrp="1"/>
          </p:cNvSpPr>
          <p:nvPr>
            <p:ph type="body" idx="1"/>
          </p:nvPr>
        </p:nvSpPr>
        <p:spPr>
          <a:xfrm>
            <a:off x="684212" y="1340768"/>
            <a:ext cx="8064252" cy="489654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Espace réservé de la date 15"/>
          <p:cNvSpPr>
            <a:spLocks noGrp="1"/>
          </p:cNvSpPr>
          <p:nvPr>
            <p:ph type="dt" sz="half" idx="2"/>
          </p:nvPr>
        </p:nvSpPr>
        <p:spPr>
          <a:xfrm>
            <a:off x="6804248" y="6453336"/>
            <a:ext cx="1872208"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cs typeface="Calibri" pitchFamily="34" charset="0"/>
              </a:defRPr>
            </a:lvl1pPr>
          </a:lstStyle>
          <a:p>
            <a:r>
              <a:rPr lang="fr-FR" smtClean="0"/>
              <a:t>19/06/2012</a:t>
            </a:r>
            <a:endParaRPr lang="fr-FR"/>
          </a:p>
        </p:txBody>
      </p:sp>
      <p:sp>
        <p:nvSpPr>
          <p:cNvPr id="9" name="TextBox 6"/>
          <p:cNvSpPr txBox="1"/>
          <p:nvPr userDrawn="1"/>
        </p:nvSpPr>
        <p:spPr>
          <a:xfrm>
            <a:off x="654288" y="6453336"/>
            <a:ext cx="8166183" cy="461665"/>
          </a:xfrm>
          <a:prstGeom prst="rect">
            <a:avLst/>
          </a:prstGeom>
          <a:noFill/>
        </p:spPr>
        <p:txBody>
          <a:bodyPr wrap="square" rtlCol="0">
            <a:spAutoFit/>
          </a:bodyPr>
          <a:lstStyle/>
          <a:p>
            <a:r>
              <a:rPr lang="en-US" sz="1200" dirty="0" err="1" smtClean="0">
                <a:solidFill>
                  <a:srgbClr val="003399"/>
                </a:solidFill>
              </a:rPr>
              <a:t>Havlík</a:t>
            </a:r>
            <a:r>
              <a:rPr lang="en-US" sz="1200" dirty="0" smtClean="0">
                <a:solidFill>
                  <a:srgbClr val="003399"/>
                </a:solidFill>
              </a:rPr>
              <a:t> et al. Land use model validation: balancing results and structure</a:t>
            </a:r>
          </a:p>
          <a:p>
            <a:r>
              <a:rPr lang="en-US" sz="1200" dirty="0" smtClean="0">
                <a:solidFill>
                  <a:srgbClr val="003399"/>
                </a:solidFill>
              </a:rPr>
              <a:t>16th Annual Conference on Global Economic Analysis,</a:t>
            </a:r>
            <a:r>
              <a:rPr lang="en-US" sz="1200" baseline="0" dirty="0" smtClean="0">
                <a:solidFill>
                  <a:srgbClr val="003399"/>
                </a:solidFill>
              </a:rPr>
              <a:t> </a:t>
            </a:r>
            <a:r>
              <a:rPr lang="en-US" sz="1200" dirty="0" smtClean="0">
                <a:solidFill>
                  <a:srgbClr val="003399"/>
                </a:solidFill>
              </a:rPr>
              <a:t>Shanghai, June 12-14, 2013</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accent2">
              <a:lumMod val="50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270000" marR="0" indent="-273050" algn="l" defTabSz="914400" rtl="0" eaLnBrk="1" fontAlgn="auto" latinLnBrk="0" hangingPunct="1">
        <a:lnSpc>
          <a:spcPct val="114000"/>
        </a:lnSpc>
        <a:spcBef>
          <a:spcPts val="0"/>
        </a:spcBef>
        <a:spcAft>
          <a:spcPts val="0"/>
        </a:spcAft>
        <a:buClr>
          <a:schemeClr val="accent1">
            <a:lumMod val="25000"/>
          </a:schemeClr>
        </a:buClr>
        <a:buSzPct val="75000"/>
        <a:buFont typeface="Wingdings 3" pitchFamily="18" charset="2"/>
        <a:buChar char=""/>
        <a:tabLst/>
        <a:defRPr sz="2400">
          <a:solidFill>
            <a:schemeClr val="tx1"/>
          </a:solidFill>
          <a:latin typeface="Calibri" pitchFamily="34" charset="0"/>
          <a:ea typeface="+mn-ea"/>
          <a:cs typeface="Calibri" pitchFamily="34" charset="0"/>
        </a:defRPr>
      </a:lvl1pPr>
      <a:lvl2pPr marL="720000" marR="0" indent="-270000" algn="l" defTabSz="914400" rtl="0" eaLnBrk="1" fontAlgn="auto" latinLnBrk="0" hangingPunct="1">
        <a:lnSpc>
          <a:spcPct val="114000"/>
        </a:lnSpc>
        <a:spcBef>
          <a:spcPts val="0"/>
        </a:spcBef>
        <a:spcAft>
          <a:spcPts val="0"/>
        </a:spcAft>
        <a:buClr>
          <a:schemeClr val="accent1">
            <a:lumMod val="50000"/>
          </a:schemeClr>
        </a:buClr>
        <a:buSzPct val="75000"/>
        <a:buFont typeface="Wingdings 3" pitchFamily="18" charset="2"/>
        <a:buChar char=""/>
        <a:tabLst/>
        <a:defRPr lang="fr-FR" sz="2300" kern="1200" smtClean="0">
          <a:solidFill>
            <a:schemeClr val="accent1">
              <a:lumMod val="25000"/>
            </a:schemeClr>
          </a:solidFill>
          <a:latin typeface="Calibri"/>
          <a:cs typeface="Arial" pitchFamily="34" charset="0"/>
        </a:defRPr>
      </a:lvl2pPr>
      <a:lvl3pPr marL="1080000" marR="0" indent="-270000" algn="l" defTabSz="914400" rtl="0" eaLnBrk="1" fontAlgn="auto" latinLnBrk="0" hangingPunct="1">
        <a:lnSpc>
          <a:spcPct val="114000"/>
        </a:lnSpc>
        <a:spcBef>
          <a:spcPts val="0"/>
        </a:spcBef>
        <a:spcAft>
          <a:spcPts val="0"/>
        </a:spcAft>
        <a:buClr>
          <a:schemeClr val="accent1">
            <a:lumMod val="75000"/>
          </a:schemeClr>
        </a:buClr>
        <a:buSzPct val="75000"/>
        <a:buFont typeface="Wingdings 3" pitchFamily="18" charset="2"/>
        <a:buChar char="}"/>
        <a:tabLst/>
        <a:defRPr lang="fr-FR" sz="2000" kern="1200" smtClean="0">
          <a:solidFill>
            <a:schemeClr val="accent1">
              <a:lumMod val="50000"/>
            </a:schemeClr>
          </a:solidFill>
          <a:latin typeface="Calibri"/>
          <a:cs typeface="Arial" pitchFamily="34" charset="0"/>
        </a:defRPr>
      </a:lvl3pPr>
      <a:lvl4pPr marL="1440000" marR="0" indent="-27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800" kern="1200" smtClean="0">
          <a:solidFill>
            <a:schemeClr val="bg2">
              <a:lumMod val="75000"/>
            </a:schemeClr>
          </a:solidFill>
          <a:latin typeface="Calibri"/>
          <a:cs typeface="Arial" pitchFamily="34" charset="0"/>
        </a:defRPr>
      </a:lvl4pPr>
      <a:lvl5pPr marL="1800000" marR="0" indent="-180000" algn="l" defTabSz="914400" rtl="0" eaLnBrk="1" fontAlgn="auto" latinLnBrk="0" hangingPunct="1">
        <a:lnSpc>
          <a:spcPct val="114000"/>
        </a:lnSpc>
        <a:spcBef>
          <a:spcPts val="0"/>
        </a:spcBef>
        <a:spcAft>
          <a:spcPts val="0"/>
        </a:spcAft>
        <a:buClr>
          <a:schemeClr val="accent1">
            <a:lumMod val="90000"/>
          </a:schemeClr>
        </a:buClr>
        <a:buSzPct val="75000"/>
        <a:buFont typeface="Wingdings 3" pitchFamily="18" charset="2"/>
        <a:buChar char="}"/>
        <a:tabLst/>
        <a:defRPr lang="fr-FR" sz="1600" kern="1200" smtClean="0">
          <a:solidFill>
            <a:prstClr val="black"/>
          </a:solidFill>
          <a:latin typeface="Calibri"/>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 style du titre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r>
              <a:rPr lang="fr-FR" smtClean="0"/>
              <a:t>IAMO Forum "Land use in Transition", 20-22 June 2012, Halle</a:t>
            </a:r>
            <a:endParaRPr lang="fr-FR"/>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fld id="{CDA8042C-446F-4841-B0E4-3A0A2B0DCEB9}"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Lst>
  <p:hf hdr="0" dt="0"/>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2"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r>
              <a:rPr lang="en-US" smtClean="0"/>
              <a:t>IAMO Forum "Land use in Transition", 20-22 June 2012, Halle</a:t>
            </a: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 style du titre</a:t>
            </a:r>
            <a:endParaRPr lang="en-US" dirty="0" smtClean="0"/>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timing>
    <p:tnLst>
      <p:par>
        <p:cTn id="1" dur="indefinite" restart="never" nodeType="tmRoot"/>
      </p:par>
    </p:tnLst>
  </p:timing>
  <p:hf hdr="0" dt="0"/>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3"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 style du titre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r>
              <a:rPr lang="fr-FR" smtClean="0"/>
              <a:t>IAMO Forum "Land use in Transition", 20-22 June 2012, Halle</a:t>
            </a:r>
            <a:endParaRPr lang="fr-FR"/>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fld id="{CDA8042C-446F-4841-B0E4-3A0A2B0DCEB9}"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hf hdr="0" dt="0"/>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4" cstate="print"/>
          <a:srcRect/>
          <a:stretch>
            <a:fillRect/>
          </a:stretch>
        </p:blipFill>
        <p:spPr bwMode="auto">
          <a:xfrm>
            <a:off x="0" y="0"/>
            <a:ext cx="9144000" cy="6877050"/>
          </a:xfrm>
          <a:prstGeom prst="rect">
            <a:avLst/>
          </a:prstGeom>
          <a:noFill/>
          <a:ln w="9525">
            <a:noFill/>
            <a:miter lim="800000"/>
            <a:headEnd/>
            <a:tailEnd/>
          </a:ln>
        </p:spPr>
      </p:pic>
      <p:sp>
        <p:nvSpPr>
          <p:cNvPr id="10" name="Title 1"/>
          <p:cNvSpPr txBox="1">
            <a:spLocks/>
          </p:cNvSpPr>
          <p:nvPr/>
        </p:nvSpPr>
        <p:spPr>
          <a:xfrm>
            <a:off x="684213" y="188640"/>
            <a:ext cx="7997825" cy="957163"/>
          </a:xfrm>
          <a:prstGeom prst="rect">
            <a:avLst/>
          </a:prstGeom>
        </p:spPr>
        <p:txBody>
          <a:bodyPr anchor="b"/>
          <a:lstStyle>
            <a:lvl1pPr algn="l" rtl="0" eaLnBrk="1" fontAlgn="base" hangingPunct="1">
              <a:spcBef>
                <a:spcPct val="0"/>
              </a:spcBef>
              <a:spcAft>
                <a:spcPct val="0"/>
              </a:spcAft>
              <a:defRPr sz="3600">
                <a:solidFill>
                  <a:schemeClr val="accent5">
                    <a:lumMod val="25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a:lstStyle>
          <a:p>
            <a:r>
              <a:rPr lang="fr-FR" smtClean="0"/>
              <a:t>Modifiez le style du titre</a:t>
            </a:r>
            <a:endParaRPr lang="en-US" dirty="0"/>
          </a:p>
        </p:txBody>
      </p:sp>
      <p:sp>
        <p:nvSpPr>
          <p:cNvPr id="11" name="Content Placeholder 2"/>
          <p:cNvSpPr txBox="1">
            <a:spLocks/>
          </p:cNvSpPr>
          <p:nvPr/>
        </p:nvSpPr>
        <p:spPr>
          <a:xfrm>
            <a:off x="684213" y="1556792"/>
            <a:ext cx="7997825" cy="4569371"/>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kumimoji="0" lang="fr-FR" sz="2600" b="0" i="0" u="none" strike="noStrike" kern="1200" cap="none" spc="0" normalizeH="0" baseline="0" noProof="0">
                <a:ln>
                  <a:noFill/>
                </a:ln>
                <a:solidFill>
                  <a:prstClr val="black"/>
                </a:solidFill>
                <a:effectLst/>
                <a:uLnTx/>
                <a:uFillTx/>
                <a:latin typeface="Calibri"/>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sz="3200" baseline="0">
                <a:solidFill>
                  <a:schemeClr val="accent1">
                    <a:lumMod val="25000"/>
                  </a:schemeClr>
                </a:solidFill>
                <a:latin typeface="Calibri" pitchFamily="34" charset="0"/>
                <a:cs typeface="Calibri" pitchFamily="34" charset="0"/>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sz="3200">
                <a:solidFill>
                  <a:schemeClr val="accent1">
                    <a:lumMod val="25000"/>
                  </a:schemeClr>
                </a:solidFill>
                <a:latin typeface="Calibri" pitchFamily="34" charset="0"/>
                <a:cs typeface="Calibri" pitchFamily="34" charset="0"/>
              </a:defRPr>
            </a:lvl3pPr>
            <a:lvl4pPr marL="868363" marR="0" indent="0" algn="l" defTabSz="914400" rtl="0" eaLnBrk="1" fontAlgn="base" latinLnBrk="0" hangingPunct="1">
              <a:lnSpc>
                <a:spcPct val="100000"/>
              </a:lnSpc>
              <a:spcBef>
                <a:spcPts val="400"/>
              </a:spcBef>
              <a:spcAft>
                <a:spcPct val="0"/>
              </a:spcAft>
              <a:buClr>
                <a:srgbClr val="8BA2B4"/>
              </a:buClr>
              <a:buSzPct val="70000"/>
              <a:buFont typeface="Wingdings" pitchFamily="2" charset="2"/>
              <a:buNone/>
              <a:tabLst/>
              <a:defRPr sz="3200">
                <a:solidFill>
                  <a:schemeClr val="accent1">
                    <a:lumMod val="50000"/>
                  </a:schemeClr>
                </a:solidFill>
                <a:latin typeface="Calibri" pitchFamily="34" charset="0"/>
                <a:cs typeface="Calibri" pitchFamily="34" charset="0"/>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sz="3200">
                <a:solidFill>
                  <a:srgbClr val="003399"/>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a:lstStyle>
          <a:p>
            <a:pPr marL="273050" indent="-273050">
              <a:buFont typeface="Wingdings 3" pitchFamily="18" charset="2"/>
              <a:buChar char=""/>
              <a:defRPr/>
            </a:pPr>
            <a:r>
              <a:rPr lang="fr-FR" smtClean="0"/>
              <a:t>Modifiez les styles du texte du masque</a:t>
            </a:r>
          </a:p>
          <a:p>
            <a:pPr lvl="1"/>
            <a:r>
              <a:rPr lang="fr-FR" sz="2300" kern="1200" smtClean="0">
                <a:solidFill>
                  <a:srgbClr val="464653"/>
                </a:solidFill>
                <a:latin typeface="Calibri"/>
                <a:ea typeface="+mn-ea"/>
                <a:cs typeface="+mn-cs"/>
              </a:rPr>
              <a:t>Deuxième niveau</a:t>
            </a:r>
          </a:p>
          <a:p>
            <a:pPr lvl="2"/>
            <a:r>
              <a:rPr lang="fr-FR" sz="2000" kern="1200" smtClean="0">
                <a:solidFill>
                  <a:prstClr val="black"/>
                </a:solidFill>
                <a:latin typeface="Calibri"/>
                <a:ea typeface="+mn-ea"/>
                <a:cs typeface="+mn-cs"/>
              </a:rPr>
              <a:t>Troisième niveau</a:t>
            </a:r>
          </a:p>
          <a:p>
            <a:pPr marL="1096963" lvl="3" indent="-228600">
              <a:buFont typeface="Wingdings" pitchFamily="2" charset="2"/>
              <a:buChar char=""/>
            </a:pPr>
            <a:r>
              <a:rPr lang="fr-FR" sz="1800" kern="1200" smtClean="0">
                <a:solidFill>
                  <a:prstClr val="black"/>
                </a:solidFill>
                <a:latin typeface="Calibri"/>
                <a:ea typeface="+mn-ea"/>
                <a:cs typeface="+mn-cs"/>
              </a:rPr>
              <a:t>Quatrième niveau</a:t>
            </a:r>
          </a:p>
          <a:p>
            <a:pPr lvl="4"/>
            <a:r>
              <a:rPr lang="fr-FR" sz="1600" kern="1200" smtClean="0">
                <a:solidFill>
                  <a:prstClr val="black"/>
                </a:solidFill>
                <a:latin typeface="Calibri"/>
                <a:ea typeface="+mn-ea"/>
                <a:cs typeface="+mn-cs"/>
              </a:rPr>
              <a:t>Cinquième niveau</a:t>
            </a:r>
            <a:endParaRPr lang="fr-FR" sz="1600" kern="1200" dirty="0" smtClean="0">
              <a:solidFill>
                <a:prstClr val="black"/>
              </a:solidFill>
              <a:latin typeface="Calibri"/>
              <a:ea typeface="+mn-ea"/>
              <a:cs typeface="+mn-cs"/>
            </a:endParaRPr>
          </a:p>
        </p:txBody>
      </p:sp>
      <p:cxnSp>
        <p:nvCxnSpPr>
          <p:cNvPr id="12" name="Connecteur droit 11"/>
          <p:cNvCxnSpPr/>
          <p:nvPr/>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67" r:id="rId12"/>
  </p:sldLayoutIdLst>
  <p:timing>
    <p:tnLst>
      <p:par>
        <p:cTn id="1" dur="indefinite" restart="never" nodeType="tmRoot"/>
      </p:par>
    </p:tnLst>
  </p:timing>
  <p:hf hdr="0" dt="0"/>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 name="Title 1"/>
          <p:cNvSpPr txBox="1">
            <a:spLocks/>
          </p:cNvSpPr>
          <p:nvPr/>
        </p:nvSpPr>
        <p:spPr>
          <a:xfrm>
            <a:off x="684213" y="188640"/>
            <a:ext cx="7997825" cy="957163"/>
          </a:xfrm>
          <a:prstGeom prst="rect">
            <a:avLst/>
          </a:prstGeom>
        </p:spPr>
        <p:txBody>
          <a:bodyPr anchor="b"/>
          <a:lstStyle>
            <a:lvl1pPr algn="l" rtl="0" eaLnBrk="1" fontAlgn="base" hangingPunct="1">
              <a:spcBef>
                <a:spcPct val="0"/>
              </a:spcBef>
              <a:spcAft>
                <a:spcPct val="0"/>
              </a:spcAft>
              <a:defRPr sz="3600">
                <a:solidFill>
                  <a:schemeClr val="accent5">
                    <a:lumMod val="25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a:lstStyle>
          <a:p>
            <a:r>
              <a:rPr lang="fr-FR" smtClean="0"/>
              <a:t>Modifiez le style du titre</a:t>
            </a:r>
            <a:endParaRPr lang="en-US" dirty="0"/>
          </a:p>
        </p:txBody>
      </p:sp>
      <p:sp>
        <p:nvSpPr>
          <p:cNvPr id="11" name="Content Placeholder 2"/>
          <p:cNvSpPr txBox="1">
            <a:spLocks/>
          </p:cNvSpPr>
          <p:nvPr/>
        </p:nvSpPr>
        <p:spPr>
          <a:xfrm>
            <a:off x="684213" y="1556792"/>
            <a:ext cx="7997825" cy="4569371"/>
          </a:xfrm>
          <a:prstGeom prst="rect">
            <a:avLst/>
          </a:prstGeom>
        </p:spPr>
        <p:txBody>
          <a:bodyPr/>
          <a:lstStyle>
            <a:lvl1pPr marL="0" marR="0" indent="0" algn="l" defTabSz="914400" rtl="0" eaLnBrk="1" fontAlgn="base" latinLnBrk="0" hangingPunct="1">
              <a:lnSpc>
                <a:spcPct val="100000"/>
              </a:lnSpc>
              <a:spcBef>
                <a:spcPts val="600"/>
              </a:spcBef>
              <a:spcAft>
                <a:spcPct val="0"/>
              </a:spcAft>
              <a:buClr>
                <a:srgbClr val="727CA3"/>
              </a:buClr>
              <a:buSzPct val="76000"/>
              <a:buFont typeface="Wingdings 3" pitchFamily="18" charset="2"/>
              <a:buNone/>
              <a:tabLst/>
              <a:defRPr kumimoji="0" lang="fr-FR" sz="2600" b="0" i="0" u="none" strike="noStrike" kern="1200" cap="none" spc="0" normalizeH="0" baseline="0" noProof="0">
                <a:ln>
                  <a:noFill/>
                </a:ln>
                <a:solidFill>
                  <a:prstClr val="black"/>
                </a:solidFill>
                <a:effectLst/>
                <a:uLnTx/>
                <a:uFillTx/>
                <a:latin typeface="Calibri"/>
                <a:ea typeface="+mn-ea"/>
                <a:cs typeface="Calibri" pitchFamily="34" charset="0"/>
              </a:defRPr>
            </a:lvl1pPr>
            <a:lvl2pPr marL="547688" marR="0" indent="-273050" algn="l" defTabSz="914400" rtl="0" eaLnBrk="1" fontAlgn="base" latinLnBrk="0" hangingPunct="1">
              <a:lnSpc>
                <a:spcPct val="100000"/>
              </a:lnSpc>
              <a:spcBef>
                <a:spcPts val="500"/>
              </a:spcBef>
              <a:spcAft>
                <a:spcPct val="0"/>
              </a:spcAft>
              <a:buClr>
                <a:srgbClr val="9FB8CD"/>
              </a:buClr>
              <a:buSzPct val="76000"/>
              <a:buFont typeface="Wingdings 3" pitchFamily="18" charset="2"/>
              <a:buChar char=""/>
              <a:tabLst/>
              <a:defRPr sz="3200" baseline="0">
                <a:solidFill>
                  <a:schemeClr val="accent1">
                    <a:lumMod val="25000"/>
                  </a:schemeClr>
                </a:solidFill>
                <a:latin typeface="Calibri" pitchFamily="34" charset="0"/>
                <a:cs typeface="Calibri" pitchFamily="34" charset="0"/>
              </a:defRPr>
            </a:lvl2pPr>
            <a:lvl3pPr marL="822325" marR="0" indent="-228600" algn="l" defTabSz="914400" rtl="0" eaLnBrk="1" fontAlgn="base" latinLnBrk="0" hangingPunct="1">
              <a:lnSpc>
                <a:spcPct val="100000"/>
              </a:lnSpc>
              <a:spcBef>
                <a:spcPts val="500"/>
              </a:spcBef>
              <a:spcAft>
                <a:spcPct val="0"/>
              </a:spcAft>
              <a:buClr>
                <a:srgbClr val="BCBCBC"/>
              </a:buClr>
              <a:buSzPct val="76000"/>
              <a:buFont typeface="Wingdings 3" pitchFamily="18" charset="2"/>
              <a:buChar char=""/>
              <a:tabLst/>
              <a:defRPr sz="3200">
                <a:solidFill>
                  <a:schemeClr val="accent1">
                    <a:lumMod val="25000"/>
                  </a:schemeClr>
                </a:solidFill>
                <a:latin typeface="Calibri" pitchFamily="34" charset="0"/>
                <a:cs typeface="Calibri" pitchFamily="34" charset="0"/>
              </a:defRPr>
            </a:lvl3pPr>
            <a:lvl4pPr marL="868363" marR="0" indent="0" algn="l" defTabSz="914400" rtl="0" eaLnBrk="1" fontAlgn="base" latinLnBrk="0" hangingPunct="1">
              <a:lnSpc>
                <a:spcPct val="100000"/>
              </a:lnSpc>
              <a:spcBef>
                <a:spcPts val="400"/>
              </a:spcBef>
              <a:spcAft>
                <a:spcPct val="0"/>
              </a:spcAft>
              <a:buClr>
                <a:srgbClr val="8BA2B4"/>
              </a:buClr>
              <a:buSzPct val="70000"/>
              <a:buFont typeface="Wingdings" pitchFamily="2" charset="2"/>
              <a:buNone/>
              <a:tabLst/>
              <a:defRPr sz="3200">
                <a:solidFill>
                  <a:schemeClr val="accent1">
                    <a:lumMod val="50000"/>
                  </a:schemeClr>
                </a:solidFill>
                <a:latin typeface="Calibri" pitchFamily="34" charset="0"/>
                <a:cs typeface="Calibri" pitchFamily="34" charset="0"/>
              </a:defRPr>
            </a:lvl4pPr>
            <a:lvl5pPr marL="1371600" marR="0" indent="-228600" algn="l" defTabSz="914400" rtl="0" eaLnBrk="1" fontAlgn="base" latinLnBrk="0" hangingPunct="1">
              <a:lnSpc>
                <a:spcPct val="100000"/>
              </a:lnSpc>
              <a:spcBef>
                <a:spcPts val="300"/>
              </a:spcBef>
              <a:spcAft>
                <a:spcPct val="0"/>
              </a:spcAft>
              <a:buClr>
                <a:srgbClr val="9FB8CD"/>
              </a:buClr>
              <a:buSzPct val="70000"/>
              <a:buFont typeface="Wingdings" pitchFamily="2" charset="2"/>
              <a:buChar char=""/>
              <a:tabLst/>
              <a:defRPr sz="3200">
                <a:solidFill>
                  <a:srgbClr val="003399"/>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a:lstStyle>
          <a:p>
            <a:pPr marL="273050" indent="-273050">
              <a:buFont typeface="Wingdings 3" pitchFamily="18" charset="2"/>
              <a:buChar char=""/>
              <a:defRPr/>
            </a:pPr>
            <a:r>
              <a:rPr lang="fr-FR" smtClean="0"/>
              <a:t>Modifiez les styles du texte du masque</a:t>
            </a:r>
          </a:p>
          <a:p>
            <a:pPr lvl="1"/>
            <a:r>
              <a:rPr lang="fr-FR" sz="2300" kern="1200" smtClean="0">
                <a:solidFill>
                  <a:srgbClr val="464653"/>
                </a:solidFill>
                <a:latin typeface="Calibri"/>
                <a:ea typeface="+mn-ea"/>
                <a:cs typeface="+mn-cs"/>
              </a:rPr>
              <a:t>Deuxième niveau</a:t>
            </a:r>
          </a:p>
          <a:p>
            <a:pPr lvl="2"/>
            <a:r>
              <a:rPr lang="fr-FR" sz="2000" kern="1200" smtClean="0">
                <a:solidFill>
                  <a:prstClr val="black"/>
                </a:solidFill>
                <a:latin typeface="Calibri"/>
                <a:ea typeface="+mn-ea"/>
                <a:cs typeface="+mn-cs"/>
              </a:rPr>
              <a:t>Troisième niveau</a:t>
            </a:r>
          </a:p>
          <a:p>
            <a:pPr marL="1096963" lvl="3" indent="-228600">
              <a:buFont typeface="Wingdings" pitchFamily="2" charset="2"/>
              <a:buChar char=""/>
            </a:pPr>
            <a:r>
              <a:rPr lang="fr-FR" sz="1800" kern="1200" smtClean="0">
                <a:solidFill>
                  <a:prstClr val="black"/>
                </a:solidFill>
                <a:latin typeface="Calibri"/>
                <a:ea typeface="+mn-ea"/>
                <a:cs typeface="+mn-cs"/>
              </a:rPr>
              <a:t>Quatrième niveau</a:t>
            </a:r>
          </a:p>
          <a:p>
            <a:pPr lvl="4"/>
            <a:r>
              <a:rPr lang="fr-FR" sz="1600" kern="1200" smtClean="0">
                <a:solidFill>
                  <a:prstClr val="black"/>
                </a:solidFill>
                <a:latin typeface="Calibri"/>
                <a:ea typeface="+mn-ea"/>
                <a:cs typeface="+mn-cs"/>
              </a:rPr>
              <a:t>Cinquième niveau</a:t>
            </a:r>
            <a:endParaRPr lang="fr-FR" sz="1600" kern="1200" dirty="0" smtClean="0">
              <a:solidFill>
                <a:prstClr val="black"/>
              </a:solidFill>
              <a:latin typeface="Calibri"/>
              <a:ea typeface="+mn-ea"/>
              <a:cs typeface="+mn-cs"/>
            </a:endParaRPr>
          </a:p>
        </p:txBody>
      </p:sp>
      <p:cxnSp>
        <p:nvCxnSpPr>
          <p:cNvPr id="12" name="Connecteur droit 11"/>
          <p:cNvCxnSpPr/>
          <p:nvPr/>
        </p:nvCxnSpPr>
        <p:spPr>
          <a:xfrm>
            <a:off x="683568" y="1268760"/>
            <a:ext cx="7992888" cy="0"/>
          </a:xfrm>
          <a:prstGeom prst="line">
            <a:avLst/>
          </a:prstGeom>
          <a:ln>
            <a:solidFill>
              <a:schemeClr val="accent2">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hf hdr="0" dt="0"/>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85.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1.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8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2.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mailto:havlikpt@iiasa.ac.at" TargetMode="External"/><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1.xml"/><Relationship Id="rId5" Type="http://schemas.openxmlformats.org/officeDocument/2006/relationships/image" Target="../media/image15.jpe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1.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8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5.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solidFill>
                  <a:schemeClr val="accent2">
                    <a:lumMod val="75000"/>
                  </a:schemeClr>
                </a:solidFill>
              </a:rPr>
              <a:t>Geospatial data in global change analysis: GLOBIOM experience </a:t>
            </a:r>
            <a:endParaRPr lang="en-US" sz="3200" b="1" dirty="0">
              <a:solidFill>
                <a:schemeClr val="accent2">
                  <a:lumMod val="75000"/>
                </a:schemeClr>
              </a:solidFill>
              <a:latin typeface="Calibri" panose="020F0502020204030204" pitchFamily="34" charset="0"/>
            </a:endParaRPr>
          </a:p>
        </p:txBody>
      </p:sp>
      <p:sp>
        <p:nvSpPr>
          <p:cNvPr id="3" name="Subtitle 2"/>
          <p:cNvSpPr>
            <a:spLocks noGrp="1"/>
          </p:cNvSpPr>
          <p:nvPr>
            <p:ph type="subTitle" idx="1"/>
          </p:nvPr>
        </p:nvSpPr>
        <p:spPr/>
        <p:txBody>
          <a:bodyPr>
            <a:normAutofit/>
          </a:bodyPr>
          <a:lstStyle/>
          <a:p>
            <a:r>
              <a:rPr lang="en-US" sz="1800" b="1" dirty="0" smtClean="0">
                <a:latin typeface="Calibri" panose="020F0502020204030204" pitchFamily="34" charset="0"/>
              </a:rPr>
              <a:t>Petr </a:t>
            </a:r>
            <a:r>
              <a:rPr lang="en-US" sz="1800" b="1" dirty="0" err="1" smtClean="0">
                <a:latin typeface="Calibri" panose="020F0502020204030204" pitchFamily="34" charset="0"/>
              </a:rPr>
              <a:t>Havlík</a:t>
            </a:r>
            <a:endParaRPr lang="en-US" sz="1800" b="1" dirty="0" smtClean="0">
              <a:latin typeface="Calibri" panose="020F0502020204030204" pitchFamily="34" charset="0"/>
            </a:endParaRPr>
          </a:p>
          <a:p>
            <a:endParaRPr lang="en-US" sz="1800" b="1" dirty="0">
              <a:latin typeface="Calibri" panose="020F0502020204030204" pitchFamily="34" charset="0"/>
            </a:endParaRPr>
          </a:p>
          <a:p>
            <a:pPr lvl="0"/>
            <a:r>
              <a:rPr lang="en-US" sz="1400" dirty="0" smtClean="0">
                <a:latin typeface="Calibri" panose="020F0502020204030204" pitchFamily="34" charset="0"/>
              </a:rPr>
              <a:t>Environmental Resources and Development Group</a:t>
            </a:r>
          </a:p>
          <a:p>
            <a:pPr lvl="0"/>
            <a:r>
              <a:rPr lang="en-US" sz="1400" dirty="0" smtClean="0">
                <a:latin typeface="Calibri" panose="020F0502020204030204" pitchFamily="34" charset="0"/>
              </a:rPr>
              <a:t>Ecosystems Services &amp; Management </a:t>
            </a:r>
            <a:r>
              <a:rPr lang="en-US" sz="1400" dirty="0" err="1" smtClean="0">
                <a:latin typeface="Calibri" panose="020F0502020204030204" pitchFamily="34" charset="0"/>
              </a:rPr>
              <a:t>Programme</a:t>
            </a:r>
            <a:endParaRPr lang="en-US" sz="1400" dirty="0" smtClean="0">
              <a:latin typeface="Calibri" panose="020F0502020204030204" pitchFamily="34" charset="0"/>
            </a:endParaRPr>
          </a:p>
          <a:p>
            <a:pPr lvl="0"/>
            <a:r>
              <a:rPr lang="en-US" sz="1400" dirty="0" smtClean="0">
                <a:latin typeface="Calibri" panose="020F0502020204030204" pitchFamily="34" charset="0"/>
              </a:rPr>
              <a:t>International </a:t>
            </a:r>
            <a:r>
              <a:rPr lang="en-US" sz="1400" dirty="0">
                <a:latin typeface="Calibri" panose="020F0502020204030204" pitchFamily="34" charset="0"/>
              </a:rPr>
              <a:t>Institute for Applied Systems Analysis (IIASA), Austria</a:t>
            </a:r>
          </a:p>
          <a:p>
            <a:endParaRPr lang="en-US" sz="1800" b="1" dirty="0" smtClean="0">
              <a:latin typeface="Calibri" panose="020F0502020204030204" pitchFamily="34" charset="0"/>
            </a:endParaRPr>
          </a:p>
        </p:txBody>
      </p:sp>
      <p:sp>
        <p:nvSpPr>
          <p:cNvPr id="4" name="Rectangle 3"/>
          <p:cNvSpPr/>
          <p:nvPr/>
        </p:nvSpPr>
        <p:spPr>
          <a:xfrm>
            <a:off x="2915816" y="6453336"/>
            <a:ext cx="60486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r>
              <a:rPr lang="en-US" sz="1400" b="1" kern="0" dirty="0" smtClean="0">
                <a:solidFill>
                  <a:srgbClr val="003399"/>
                </a:solidFill>
                <a:latin typeface="Calibri" panose="020F0502020204030204" pitchFamily="34" charset="0"/>
                <a:cs typeface="Arial" pitchFamily="34" charset="0"/>
              </a:rPr>
              <a:t>GEOSHARE: Post-pilot Workshop</a:t>
            </a:r>
            <a:endParaRPr lang="en-US" sz="1400" b="1" kern="0" dirty="0">
              <a:solidFill>
                <a:srgbClr val="003399"/>
              </a:solidFill>
              <a:latin typeface="Calibri" panose="020F0502020204030204" pitchFamily="34" charset="0"/>
              <a:cs typeface="Arial" pitchFamily="34" charset="0"/>
            </a:endParaRPr>
          </a:p>
          <a:p>
            <a:pPr>
              <a:spcBef>
                <a:spcPct val="20000"/>
              </a:spcBef>
            </a:pPr>
            <a:r>
              <a:rPr lang="en-US" sz="1100" b="1" kern="0" dirty="0" smtClean="0">
                <a:solidFill>
                  <a:srgbClr val="003399"/>
                </a:solidFill>
                <a:latin typeface="Calibri" panose="020F0502020204030204" pitchFamily="34" charset="0"/>
                <a:cs typeface="Arial" pitchFamily="34" charset="0"/>
              </a:rPr>
              <a:t>West Lafayette, USA</a:t>
            </a:r>
            <a:r>
              <a:rPr lang="pt-BR" sz="1100" b="1" kern="0" dirty="0" smtClean="0">
                <a:solidFill>
                  <a:srgbClr val="003399"/>
                </a:solidFill>
                <a:latin typeface="Calibri" panose="020F0502020204030204" pitchFamily="34" charset="0"/>
                <a:cs typeface="Arial" pitchFamily="34" charset="0"/>
              </a:rPr>
              <a:t>, </a:t>
            </a:r>
            <a:r>
              <a:rPr lang="pt-BR" sz="1100" b="1" kern="0" dirty="0" smtClean="0">
                <a:solidFill>
                  <a:srgbClr val="003399"/>
                </a:solidFill>
                <a:latin typeface="Calibri" panose="020F0502020204030204" pitchFamily="34" charset="0"/>
                <a:cs typeface="Arial" pitchFamily="34" charset="0"/>
              </a:rPr>
              <a:t>September </a:t>
            </a:r>
            <a:r>
              <a:rPr lang="pt-BR" sz="1100" b="1" kern="0" dirty="0" smtClean="0">
                <a:solidFill>
                  <a:srgbClr val="003399"/>
                </a:solidFill>
                <a:latin typeface="Calibri" panose="020F0502020204030204" pitchFamily="34" charset="0"/>
                <a:cs typeface="Arial" pitchFamily="34" charset="0"/>
              </a:rPr>
              <a:t>11, </a:t>
            </a:r>
            <a:r>
              <a:rPr lang="pt-BR" sz="1100" b="1" kern="0" dirty="0" smtClean="0">
                <a:solidFill>
                  <a:srgbClr val="003399"/>
                </a:solidFill>
                <a:latin typeface="Calibri" panose="020F0502020204030204" pitchFamily="34" charset="0"/>
                <a:cs typeface="Arial" pitchFamily="34" charset="0"/>
              </a:rPr>
              <a:t>2014</a:t>
            </a:r>
            <a:endParaRPr lang="pt-BR" sz="1100" b="1" kern="0" dirty="0">
              <a:solidFill>
                <a:srgbClr val="003399"/>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1036395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455" y="1124462"/>
            <a:ext cx="8446545" cy="400110"/>
          </a:xfrm>
          <a:prstGeom prst="rect">
            <a:avLst/>
          </a:prstGeom>
        </p:spPr>
        <p:txBody>
          <a:bodyPr wrap="square">
            <a:spAutoFit/>
          </a:bodyPr>
          <a:lstStyle/>
          <a:p>
            <a:r>
              <a:rPr lang="en-US" sz="2000" b="1" dirty="0" smtClean="0">
                <a:solidFill>
                  <a:srgbClr val="003399"/>
                </a:solidFill>
                <a:latin typeface="Calibri" pitchFamily="34" charset="0"/>
                <a:ea typeface="+mj-ea"/>
                <a:cs typeface="Arial" pitchFamily="34" charset="0"/>
              </a:rPr>
              <a:t>Value of Information (not only for modelers)</a:t>
            </a:r>
            <a:endParaRPr lang="en-US" sz="2000" b="1" dirty="0">
              <a:solidFill>
                <a:srgbClr val="003399"/>
              </a:solidFill>
              <a:latin typeface="Calibri" pitchFamily="34" charset="0"/>
              <a:ea typeface="+mj-ea"/>
              <a:cs typeface="Arial" pitchFamily="34" charset="0"/>
            </a:endParaRPr>
          </a:p>
        </p:txBody>
      </p:sp>
      <p:sp>
        <p:nvSpPr>
          <p:cNvPr id="11" name="TextBox 10"/>
          <p:cNvSpPr txBox="1"/>
          <p:nvPr/>
        </p:nvSpPr>
        <p:spPr>
          <a:xfrm>
            <a:off x="754072" y="5919814"/>
            <a:ext cx="1458989" cy="307777"/>
          </a:xfrm>
          <a:prstGeom prst="rect">
            <a:avLst/>
          </a:prstGeom>
          <a:noFill/>
        </p:spPr>
        <p:txBody>
          <a:bodyPr wrap="none" rtlCol="0">
            <a:spAutoFit/>
          </a:bodyPr>
          <a:lstStyle/>
          <a:p>
            <a:r>
              <a:rPr lang="en-US" sz="1400" b="1" dirty="0" err="1" smtClean="0">
                <a:solidFill>
                  <a:srgbClr val="FF0000"/>
                </a:solidFill>
                <a:latin typeface="Calibri" pitchFamily="34" charset="0"/>
              </a:rPr>
              <a:t>MODISmax</a:t>
            </a:r>
            <a:r>
              <a:rPr lang="en-US" sz="1400" b="1" dirty="0" smtClean="0">
                <a:solidFill>
                  <a:srgbClr val="FF0000"/>
                </a:solidFill>
                <a:latin typeface="Calibri" pitchFamily="34" charset="0"/>
              </a:rPr>
              <a:t> TRUE</a:t>
            </a:r>
            <a:endParaRPr lang="en-US" sz="1400" b="1" dirty="0">
              <a:solidFill>
                <a:srgbClr val="FF0000"/>
              </a:solidFill>
              <a:latin typeface="Calibri" pitchFamily="34" charset="0"/>
            </a:endParaRPr>
          </a:p>
        </p:txBody>
      </p:sp>
      <p:sp>
        <p:nvSpPr>
          <p:cNvPr id="12" name="TextBox 11"/>
          <p:cNvSpPr txBox="1"/>
          <p:nvPr/>
        </p:nvSpPr>
        <p:spPr>
          <a:xfrm>
            <a:off x="6804248" y="5919815"/>
            <a:ext cx="1187569" cy="307777"/>
          </a:xfrm>
          <a:prstGeom prst="rect">
            <a:avLst/>
          </a:prstGeom>
          <a:noFill/>
        </p:spPr>
        <p:txBody>
          <a:bodyPr wrap="none" rtlCol="0">
            <a:spAutoFit/>
          </a:bodyPr>
          <a:lstStyle/>
          <a:p>
            <a:r>
              <a:rPr lang="en-US" sz="1400" b="1" dirty="0" err="1" smtClean="0">
                <a:solidFill>
                  <a:srgbClr val="00CC00"/>
                </a:solidFill>
                <a:latin typeface="Calibri" pitchFamily="34" charset="0"/>
              </a:rPr>
              <a:t>GLCmin</a:t>
            </a:r>
            <a:r>
              <a:rPr lang="en-US" sz="1400" b="1" dirty="0" smtClean="0">
                <a:solidFill>
                  <a:srgbClr val="00CC00"/>
                </a:solidFill>
                <a:latin typeface="Calibri" pitchFamily="34" charset="0"/>
              </a:rPr>
              <a:t> TRUE</a:t>
            </a:r>
            <a:endParaRPr lang="en-US" sz="1400" b="1" dirty="0">
              <a:solidFill>
                <a:srgbClr val="00CC00"/>
              </a:solidFill>
              <a:latin typeface="Calibri" pitchFamily="34" charset="0"/>
            </a:endParaRPr>
          </a:p>
        </p:txBody>
      </p:sp>
      <p:sp>
        <p:nvSpPr>
          <p:cNvPr id="4" name="TextBox 3"/>
          <p:cNvSpPr txBox="1"/>
          <p:nvPr/>
        </p:nvSpPr>
        <p:spPr>
          <a:xfrm>
            <a:off x="3891975" y="5924303"/>
            <a:ext cx="1001621" cy="307777"/>
          </a:xfrm>
          <a:prstGeom prst="rect">
            <a:avLst/>
          </a:prstGeom>
          <a:noFill/>
        </p:spPr>
        <p:txBody>
          <a:bodyPr wrap="none" rtlCol="0">
            <a:spAutoFit/>
          </a:bodyPr>
          <a:lstStyle/>
          <a:p>
            <a:r>
              <a:rPr lang="en-US" sz="1400" b="1" dirty="0" smtClean="0">
                <a:latin typeface="Calibri" pitchFamily="34" charset="0"/>
              </a:rPr>
              <a:t>Probability</a:t>
            </a:r>
            <a:endParaRPr lang="en-US" sz="1400" b="1" dirty="0">
              <a:latin typeface="Calibri" pitchFamily="34" charset="0"/>
            </a:endParaRPr>
          </a:p>
        </p:txBody>
      </p:sp>
      <p:sp>
        <p:nvSpPr>
          <p:cNvPr id="14" name="TextBox 13"/>
          <p:cNvSpPr txBox="1"/>
          <p:nvPr/>
        </p:nvSpPr>
        <p:spPr>
          <a:xfrm>
            <a:off x="2614390" y="1916832"/>
            <a:ext cx="3871766" cy="338554"/>
          </a:xfrm>
          <a:prstGeom prst="rect">
            <a:avLst/>
          </a:prstGeom>
          <a:noFill/>
        </p:spPr>
        <p:txBody>
          <a:bodyPr wrap="none" rtlCol="0">
            <a:spAutoFit/>
          </a:bodyPr>
          <a:lstStyle/>
          <a:p>
            <a:r>
              <a:rPr lang="en-US" sz="1600" b="1" dirty="0">
                <a:latin typeface="Calibri" pitchFamily="34" charset="0"/>
                <a:ea typeface="Times New Roman" pitchFamily="18" charset="0"/>
                <a:cs typeface="Arial" pitchFamily="34" charset="0"/>
              </a:rPr>
              <a:t>Expected VOI – low risk aversion </a:t>
            </a:r>
            <a:r>
              <a:rPr lang="en-GB" sz="1600" b="1" dirty="0" smtClean="0">
                <a:latin typeface="Calibri" pitchFamily="34" charset="0"/>
                <a:ea typeface="Times New Roman" pitchFamily="18" charset="0"/>
                <a:cs typeface="Arial" pitchFamily="34" charset="0"/>
              </a:rPr>
              <a:t>[Mio USD]</a:t>
            </a:r>
            <a:endParaRPr lang="en-US" sz="1600" b="1" dirty="0">
              <a:latin typeface="Calibri" pitchFamily="34" charset="0"/>
            </a:endParaRPr>
          </a:p>
        </p:txBody>
      </p:sp>
      <p:grpSp>
        <p:nvGrpSpPr>
          <p:cNvPr id="15" name="Group 14"/>
          <p:cNvGrpSpPr>
            <a:grpSpLocks noChangeAspect="1"/>
          </p:cNvGrpSpPr>
          <p:nvPr/>
        </p:nvGrpSpPr>
        <p:grpSpPr>
          <a:xfrm>
            <a:off x="1901485" y="2315377"/>
            <a:ext cx="6622779" cy="3561361"/>
            <a:chOff x="743070" y="381000"/>
            <a:chExt cx="10502445" cy="5647630"/>
          </a:xfrm>
        </p:grpSpPr>
        <p:pic>
          <p:nvPicPr>
            <p:cNvPr id="16" name="Picture 15"/>
            <p:cNvPicPr>
              <a:picLocks noChangeAspect="1" noChangeArrowheads="1"/>
            </p:cNvPicPr>
            <p:nvPr/>
          </p:nvPicPr>
          <p:blipFill rotWithShape="1">
            <a:blip r:embed="rId2" cstate="print"/>
            <a:srcRect b="6348"/>
            <a:stretch/>
          </p:blipFill>
          <p:spPr bwMode="auto">
            <a:xfrm>
              <a:off x="743070" y="381000"/>
              <a:ext cx="8400930" cy="5647630"/>
            </a:xfrm>
            <a:prstGeom prst="rect">
              <a:avLst/>
            </a:prstGeom>
            <a:noFill/>
            <a:ln w="9525">
              <a:noFill/>
              <a:miter lim="800000"/>
              <a:headEnd/>
              <a:tailEnd/>
            </a:ln>
          </p:spPr>
        </p:pic>
        <p:pic>
          <p:nvPicPr>
            <p:cNvPr id="18" name="Picture 17"/>
            <p:cNvPicPr>
              <a:picLocks noChangeAspect="1" noChangeArrowheads="1"/>
            </p:cNvPicPr>
            <p:nvPr/>
          </p:nvPicPr>
          <p:blipFill>
            <a:blip r:embed="rId3" cstate="print"/>
            <a:srcRect/>
            <a:stretch>
              <a:fillRect/>
            </a:stretch>
          </p:blipFill>
          <p:spPr bwMode="auto">
            <a:xfrm>
              <a:off x="1600200" y="990600"/>
              <a:ext cx="1348740" cy="914400"/>
            </a:xfrm>
            <a:prstGeom prst="rect">
              <a:avLst/>
            </a:prstGeom>
            <a:noFill/>
            <a:ln w="9525">
              <a:noFill/>
              <a:miter lim="800000"/>
              <a:headEnd/>
              <a:tailEnd/>
            </a:ln>
          </p:spPr>
        </p:pic>
        <p:cxnSp>
          <p:nvCxnSpPr>
            <p:cNvPr id="19" name="Straight Connector 18"/>
            <p:cNvCxnSpPr/>
            <p:nvPr/>
          </p:nvCxnSpPr>
          <p:spPr>
            <a:xfrm>
              <a:off x="7391400" y="2743200"/>
              <a:ext cx="762000" cy="1588"/>
            </a:xfrm>
            <a:prstGeom prst="line">
              <a:avLst/>
            </a:prstGeom>
            <a:noFill/>
            <a:ln w="9525" cap="flat" cmpd="sng" algn="ctr">
              <a:solidFill>
                <a:sysClr val="windowText" lastClr="000000">
                  <a:shade val="95000"/>
                  <a:satMod val="105000"/>
                </a:sysClr>
              </a:solidFill>
              <a:prstDash val="solid"/>
            </a:ln>
            <a:effectLst/>
          </p:spPr>
        </p:cxnSp>
        <p:cxnSp>
          <p:nvCxnSpPr>
            <p:cNvPr id="20" name="Straight Connector 19"/>
            <p:cNvCxnSpPr/>
            <p:nvPr/>
          </p:nvCxnSpPr>
          <p:spPr>
            <a:xfrm rot="5400000">
              <a:off x="7467600" y="3429000"/>
              <a:ext cx="1371600" cy="1588"/>
            </a:xfrm>
            <a:prstGeom prst="line">
              <a:avLst/>
            </a:prstGeom>
            <a:noFill/>
            <a:ln w="9525" cap="flat" cmpd="sng" algn="ctr">
              <a:solidFill>
                <a:sysClr val="windowText" lastClr="000000">
                  <a:shade val="95000"/>
                  <a:satMod val="105000"/>
                </a:sysClr>
              </a:solidFill>
              <a:prstDash val="solid"/>
            </a:ln>
            <a:effectLst/>
          </p:spPr>
        </p:cxnSp>
        <p:sp>
          <p:nvSpPr>
            <p:cNvPr id="21" name="TextBox 11"/>
            <p:cNvSpPr txBox="1"/>
            <p:nvPr/>
          </p:nvSpPr>
          <p:spPr>
            <a:xfrm>
              <a:off x="7391400" y="2209800"/>
              <a:ext cx="925816" cy="58568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pitchFamily="34" charset="0"/>
                </a:rPr>
                <a:t>10%</a:t>
              </a:r>
              <a:endParaRPr kumimoji="0" lang="en-US" sz="1800" b="0" i="0" u="none" strike="noStrike" kern="1200" cap="none" spc="0" normalizeH="0" baseline="0" noProof="0" dirty="0">
                <a:ln>
                  <a:noFill/>
                </a:ln>
                <a:solidFill>
                  <a:sysClr val="windowText" lastClr="000000"/>
                </a:solidFill>
                <a:effectLst/>
                <a:uLnTx/>
                <a:uFillTx/>
                <a:latin typeface="Calibri" pitchFamily="34" charset="0"/>
              </a:endParaRPr>
            </a:p>
          </p:txBody>
        </p:sp>
        <p:sp>
          <p:nvSpPr>
            <p:cNvPr id="22" name="TextBox 12"/>
            <p:cNvSpPr txBox="1"/>
            <p:nvPr/>
          </p:nvSpPr>
          <p:spPr>
            <a:xfrm>
              <a:off x="9073958" y="3278385"/>
              <a:ext cx="2171557" cy="585689"/>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pitchFamily="34" charset="0"/>
                </a:rPr>
                <a:t>&gt; 2 </a:t>
              </a:r>
              <a:r>
                <a:rPr kumimoji="0" lang="en-US" sz="1800" b="0" i="0" u="none" strike="noStrike" kern="1200" cap="none" spc="0" normalizeH="0" baseline="0" noProof="0" dirty="0" err="1" smtClean="0">
                  <a:ln>
                    <a:noFill/>
                  </a:ln>
                  <a:solidFill>
                    <a:sysClr val="windowText" lastClr="000000"/>
                  </a:solidFill>
                  <a:effectLst/>
                  <a:uLnTx/>
                  <a:uFillTx/>
                  <a:latin typeface="Calibri" pitchFamily="34" charset="0"/>
                </a:rPr>
                <a:t>bil</a:t>
              </a:r>
              <a:r>
                <a:rPr kumimoji="0" lang="en-US" sz="1800" b="0" i="0" u="none" strike="noStrike" kern="1200" cap="none" spc="0" normalizeH="0" baseline="0" noProof="0" dirty="0" smtClean="0">
                  <a:ln>
                    <a:noFill/>
                  </a:ln>
                  <a:solidFill>
                    <a:sysClr val="windowText" lastClr="000000"/>
                  </a:solidFill>
                  <a:effectLst/>
                  <a:uLnTx/>
                  <a:uFillTx/>
                  <a:latin typeface="Calibri" pitchFamily="34" charset="0"/>
                </a:rPr>
                <a:t>. USD</a:t>
              </a:r>
              <a:endParaRPr kumimoji="0" lang="en-US" sz="1800" b="0" i="0" u="none" strike="noStrike" kern="1200" cap="none" spc="0" normalizeH="0" baseline="0" noProof="0" dirty="0">
                <a:ln>
                  <a:noFill/>
                </a:ln>
                <a:solidFill>
                  <a:sysClr val="windowText" lastClr="000000"/>
                </a:solidFill>
                <a:effectLst/>
                <a:uLnTx/>
                <a:uFillTx/>
                <a:latin typeface="Calibri" pitchFamily="34" charset="0"/>
              </a:endParaRPr>
            </a:p>
          </p:txBody>
        </p:sp>
      </p:grpSp>
      <p:sp>
        <p:nvSpPr>
          <p:cNvPr id="17" name="TextBox 1"/>
          <p:cNvSpPr txBox="1">
            <a:spLocks noChangeArrowheads="1"/>
          </p:cNvSpPr>
          <p:nvPr/>
        </p:nvSpPr>
        <p:spPr bwMode="auto">
          <a:xfrm>
            <a:off x="6012160" y="6243579"/>
            <a:ext cx="20036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latin typeface="Calibri" panose="020F0502020204030204" pitchFamily="34" charset="0"/>
              </a:rPr>
              <a:t>Source: </a:t>
            </a:r>
            <a:r>
              <a:rPr lang="en-US" sz="1400" dirty="0" smtClean="0">
                <a:latin typeface="Calibri" panose="020F0502020204030204" pitchFamily="34" charset="0"/>
              </a:rPr>
              <a:t>Fritz </a:t>
            </a:r>
            <a:r>
              <a:rPr lang="en-US" sz="1400" dirty="0" smtClean="0">
                <a:latin typeface="Calibri" panose="020F0502020204030204" pitchFamily="34" charset="0"/>
              </a:rPr>
              <a:t>et al. </a:t>
            </a:r>
            <a:r>
              <a:rPr lang="en-US" sz="1400" dirty="0" smtClean="0">
                <a:latin typeface="Calibri" panose="020F0502020204030204" pitchFamily="34" charset="0"/>
              </a:rPr>
              <a:t>(2012)</a:t>
            </a:r>
            <a:endParaRPr lang="en-US" sz="1400" dirty="0">
              <a:latin typeface="Calibri" panose="020F0502020204030204" pitchFamily="34" charset="0"/>
            </a:endParaRPr>
          </a:p>
        </p:txBody>
      </p:sp>
      <p:sp>
        <p:nvSpPr>
          <p:cNvPr id="23" name="Rectangle 2"/>
          <p:cNvSpPr txBox="1">
            <a:spLocks noChangeArrowheads="1"/>
          </p:cNvSpPr>
          <p:nvPr/>
        </p:nvSpPr>
        <p:spPr bwMode="auto">
          <a:xfrm>
            <a:off x="179512" y="289149"/>
            <a:ext cx="8760432"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“Data” uncertainty</a:t>
            </a:r>
            <a:endParaRPr lang="en-US" sz="3200" b="1" dirty="0">
              <a:latin typeface="Calibri" panose="020F0502020204030204" pitchFamily="34" charset="0"/>
            </a:endParaRPr>
          </a:p>
          <a:p>
            <a:endParaRPr lang="en-US" sz="3200" b="1" dirty="0">
              <a:latin typeface="Calibri" panose="020F0502020204030204" pitchFamily="34" charset="0"/>
            </a:endParaRPr>
          </a:p>
        </p:txBody>
      </p:sp>
    </p:spTree>
    <p:extLst>
      <p:ext uri="{BB962C8B-B14F-4D97-AF65-F5344CB8AC3E}">
        <p14:creationId xmlns:p14="http://schemas.microsoft.com/office/powerpoint/2010/main" val="285703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60432" y="6516688"/>
            <a:ext cx="288032" cy="320675"/>
          </a:xfrm>
          <a:prstGeom prst="rect">
            <a:avLst/>
          </a:prstGeom>
        </p:spPr>
        <p:txBody>
          <a:bodyPr/>
          <a:lstStyle/>
          <a:p>
            <a:pPr>
              <a:defRPr/>
            </a:pPr>
            <a:fld id="{F2B785DD-37C5-4445-A386-69E4688B873F}" type="slidenum">
              <a:rPr lang="en-US" smtClean="0"/>
              <a:pPr>
                <a:defRPr/>
              </a:pPr>
              <a:t>11</a:t>
            </a:fld>
            <a:endParaRPr lang="en-US" dirty="0"/>
          </a:p>
        </p:txBody>
      </p:sp>
      <p:sp>
        <p:nvSpPr>
          <p:cNvPr id="5" name="Rectangle 2"/>
          <p:cNvSpPr txBox="1">
            <a:spLocks noChangeArrowheads="1"/>
          </p:cNvSpPr>
          <p:nvPr/>
        </p:nvSpPr>
        <p:spPr bwMode="auto">
          <a:xfrm>
            <a:off x="204056" y="289149"/>
            <a:ext cx="873588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Discussion 1: Endorsement?</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6" name="TextBox 5"/>
          <p:cNvSpPr txBox="1"/>
          <p:nvPr/>
        </p:nvSpPr>
        <p:spPr>
          <a:xfrm>
            <a:off x="298984" y="949557"/>
            <a:ext cx="8640960" cy="3554819"/>
          </a:xfrm>
          <a:prstGeom prst="rect">
            <a:avLst/>
          </a:prstGeom>
          <a:noFill/>
        </p:spPr>
        <p:txBody>
          <a:bodyPr wrap="square" rtlCol="0">
            <a:spAutoFit/>
          </a:bodyPr>
          <a:lstStyle/>
          <a:p>
            <a:pPr marL="285750" indent="-285750">
              <a:lnSpc>
                <a:spcPct val="150000"/>
              </a:lnSpc>
              <a:buFont typeface="Arial" pitchFamily="34" charset="0"/>
              <a:buChar char="•"/>
            </a:pPr>
            <a:r>
              <a:rPr lang="en-US" sz="2000" b="1" dirty="0">
                <a:solidFill>
                  <a:srgbClr val="000099"/>
                </a:solidFill>
                <a:latin typeface="Calibri" pitchFamily="34" charset="0"/>
              </a:rPr>
              <a:t>Can we validate </a:t>
            </a:r>
            <a:r>
              <a:rPr lang="en-US" sz="2000" b="1" dirty="0" smtClean="0">
                <a:solidFill>
                  <a:srgbClr val="000099"/>
                </a:solidFill>
                <a:latin typeface="Calibri" pitchFamily="34" charset="0"/>
              </a:rPr>
              <a:t>a “dataset” / model </a:t>
            </a:r>
            <a:r>
              <a:rPr lang="en-US" sz="2000" b="1" dirty="0">
                <a:solidFill>
                  <a:srgbClr val="000099"/>
                </a:solidFill>
                <a:latin typeface="Calibri" pitchFamily="34" charset="0"/>
              </a:rPr>
              <a:t>or only invalidate</a:t>
            </a:r>
            <a:r>
              <a:rPr lang="en-US" sz="2000" b="1" dirty="0" smtClean="0">
                <a:solidFill>
                  <a:srgbClr val="000099"/>
                </a:solidFill>
                <a:latin typeface="Calibri" pitchFamily="34" charset="0"/>
              </a:rPr>
              <a:t>?</a:t>
            </a:r>
          </a:p>
          <a:p>
            <a:pPr lvl="1">
              <a:lnSpc>
                <a:spcPct val="150000"/>
              </a:lnSpc>
            </a:pPr>
            <a:r>
              <a:rPr lang="en-US" sz="2000" b="1" dirty="0" smtClean="0">
                <a:solidFill>
                  <a:srgbClr val="000099"/>
                </a:solidFill>
                <a:latin typeface="Calibri" pitchFamily="34" charset="0"/>
              </a:rPr>
              <a:t>- Some of them better for some regions, commodities,…</a:t>
            </a:r>
            <a:endParaRPr lang="en-US" sz="1000" b="1" dirty="0">
              <a:solidFill>
                <a:srgbClr val="000099"/>
              </a:solidFill>
              <a:latin typeface="Calibri" pitchFamily="34" charset="0"/>
            </a:endParaRPr>
          </a:p>
          <a:p>
            <a:pPr>
              <a:lnSpc>
                <a:spcPct val="150000"/>
              </a:lnSpc>
            </a:pPr>
            <a:endParaRPr lang="en-US" sz="1000" b="1" dirty="0">
              <a:solidFill>
                <a:srgbClr val="000099"/>
              </a:solidFill>
              <a:latin typeface="Calibri" pitchFamily="34" charset="0"/>
            </a:endParaRPr>
          </a:p>
          <a:p>
            <a:pPr marL="285750" indent="-285750">
              <a:lnSpc>
                <a:spcPct val="150000"/>
              </a:lnSpc>
              <a:buFont typeface="Arial" pitchFamily="34" charset="0"/>
              <a:buChar char="•"/>
            </a:pPr>
            <a:r>
              <a:rPr lang="en-US" sz="2000" b="1" dirty="0">
                <a:solidFill>
                  <a:srgbClr val="000099"/>
                </a:solidFill>
                <a:latin typeface="Calibri" pitchFamily="34" charset="0"/>
              </a:rPr>
              <a:t>How large the community needs to be to provide a more objective endorsement than peer reviewed publications</a:t>
            </a:r>
            <a:r>
              <a:rPr lang="en-US" sz="2000" b="1" dirty="0" smtClean="0">
                <a:solidFill>
                  <a:srgbClr val="000099"/>
                </a:solidFill>
                <a:latin typeface="Calibri" pitchFamily="34" charset="0"/>
              </a:rPr>
              <a:t>?</a:t>
            </a:r>
            <a:endParaRPr lang="en-US" sz="2000" b="1" dirty="0" smtClean="0">
              <a:solidFill>
                <a:srgbClr val="000099"/>
              </a:solidFill>
              <a:latin typeface="Calibri" pitchFamily="34" charset="0"/>
            </a:endParaRPr>
          </a:p>
          <a:p>
            <a:pPr>
              <a:lnSpc>
                <a:spcPct val="150000"/>
              </a:lnSpc>
            </a:pPr>
            <a:endParaRPr lang="en-US" sz="1000" b="1" dirty="0">
              <a:solidFill>
                <a:srgbClr val="000099"/>
              </a:solidFill>
              <a:latin typeface="Calibri" pitchFamily="34" charset="0"/>
            </a:endParaRPr>
          </a:p>
          <a:p>
            <a:pPr marL="285750" indent="-285750">
              <a:lnSpc>
                <a:spcPct val="150000"/>
              </a:lnSpc>
              <a:buFont typeface="Arial" pitchFamily="34" charset="0"/>
              <a:buChar char="•"/>
            </a:pPr>
            <a:r>
              <a:rPr lang="en-US" sz="2000" b="1" dirty="0" smtClean="0">
                <a:solidFill>
                  <a:srgbClr val="000099"/>
                </a:solidFill>
                <a:latin typeface="Calibri" pitchFamily="34" charset="0"/>
              </a:rPr>
              <a:t>Can the system be set-up in a way which allows to document, compare, improve several existing “datasets“ / models?</a:t>
            </a:r>
            <a:endParaRPr lang="en-US" sz="2000" b="1" dirty="0">
              <a:solidFill>
                <a:srgbClr val="000099"/>
              </a:solidFill>
              <a:latin typeface="Calibri" pitchFamily="34" charset="0"/>
            </a:endParaRPr>
          </a:p>
          <a:p>
            <a:pPr marL="285750" indent="-285750">
              <a:lnSpc>
                <a:spcPct val="150000"/>
              </a:lnSpc>
              <a:buFont typeface="Arial" pitchFamily="34" charset="0"/>
              <a:buChar char="•"/>
            </a:pPr>
            <a:endParaRPr lang="en-US" sz="1000" b="1" dirty="0">
              <a:solidFill>
                <a:srgbClr val="000099"/>
              </a:solidFill>
              <a:latin typeface="Calibri" pitchFamily="34" charset="0"/>
            </a:endParaRPr>
          </a:p>
        </p:txBody>
      </p:sp>
    </p:spTree>
    <p:extLst>
      <p:ext uri="{BB962C8B-B14F-4D97-AF65-F5344CB8AC3E}">
        <p14:creationId xmlns:p14="http://schemas.microsoft.com/office/powerpoint/2010/main" val="4065083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16632"/>
            <a:ext cx="4884479" cy="584775"/>
          </a:xfrm>
          <a:prstGeom prst="rect">
            <a:avLst/>
          </a:prstGeom>
          <a:noFill/>
        </p:spPr>
        <p:txBody>
          <a:bodyPr wrap="none" rtlCol="0">
            <a:spAutoFit/>
          </a:bodyPr>
          <a:lstStyle/>
          <a:p>
            <a:r>
              <a:rPr lang="en-US" sz="3200" b="1" dirty="0" smtClean="0">
                <a:solidFill>
                  <a:srgbClr val="003399"/>
                </a:solidFill>
                <a:latin typeface="Calibri" panose="020F0502020204030204" pitchFamily="34" charset="0"/>
              </a:rPr>
              <a:t>Spatially explicit </a:t>
            </a:r>
            <a:r>
              <a:rPr lang="en-US" sz="3200" b="1" dirty="0" smtClean="0">
                <a:solidFill>
                  <a:srgbClr val="003399"/>
                </a:solidFill>
                <a:latin typeface="Calibri" panose="020F0502020204030204" pitchFamily="34" charset="0"/>
              </a:rPr>
              <a:t>cost: Brazil</a:t>
            </a:r>
            <a:endParaRPr lang="en-US" sz="3200" b="1" dirty="0">
              <a:solidFill>
                <a:srgbClr val="003399"/>
              </a:solidFill>
              <a:latin typeface="Calibri" panose="020F0502020204030204" pitchFamily="34" charset="0"/>
            </a:endParaRPr>
          </a:p>
        </p:txBody>
      </p:sp>
      <p:sp>
        <p:nvSpPr>
          <p:cNvPr id="3" name="Slide Number Placeholder 2"/>
          <p:cNvSpPr>
            <a:spLocks noGrp="1"/>
          </p:cNvSpPr>
          <p:nvPr>
            <p:ph type="sldNum" sz="quarter" idx="4294967295"/>
          </p:nvPr>
        </p:nvSpPr>
        <p:spPr>
          <a:xfrm>
            <a:off x="8460432" y="6516688"/>
            <a:ext cx="360040" cy="320675"/>
          </a:xfrm>
          <a:prstGeom prst="rect">
            <a:avLst/>
          </a:prstGeom>
        </p:spPr>
        <p:txBody>
          <a:bodyPr/>
          <a:lstStyle/>
          <a:p>
            <a:pPr>
              <a:defRPr/>
            </a:pPr>
            <a:fld id="{4114CD66-9604-4305-B5A8-78B29733E3FB}" type="slidenum">
              <a:rPr lang="en-US" sz="1000" smtClean="0">
                <a:latin typeface="Calibri" panose="020F0502020204030204" pitchFamily="34" charset="0"/>
              </a:rPr>
              <a:pPr>
                <a:defRPr/>
              </a:pPr>
              <a:t>12</a:t>
            </a:fld>
            <a:endParaRPr lang="en-US" sz="1000" dirty="0">
              <a:latin typeface="Calibri" panose="020F050202020403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374" t="8141" r="32086"/>
          <a:stretch/>
        </p:blipFill>
        <p:spPr>
          <a:xfrm>
            <a:off x="4665277" y="1897040"/>
            <a:ext cx="4464496" cy="3681555"/>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99" y="2348878"/>
            <a:ext cx="4680520" cy="277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90921" y="5805264"/>
            <a:ext cx="1418017" cy="307777"/>
          </a:xfrm>
          <a:prstGeom prst="rect">
            <a:avLst/>
          </a:prstGeom>
          <a:noFill/>
        </p:spPr>
        <p:txBody>
          <a:bodyPr wrap="none" rtlCol="0">
            <a:spAutoFit/>
          </a:bodyPr>
          <a:lstStyle/>
          <a:p>
            <a:r>
              <a:rPr lang="en-US" sz="1400" dirty="0" smtClean="0">
                <a:latin typeface="Calibri" panose="020F0502020204030204" pitchFamily="34" charset="0"/>
              </a:rPr>
              <a:t>Cohn et al</a:t>
            </a:r>
            <a:r>
              <a:rPr lang="en-US" sz="1400" dirty="0" smtClean="0">
                <a:latin typeface="Calibri" panose="020F0502020204030204" pitchFamily="34" charset="0"/>
              </a:rPr>
              <a:t>. </a:t>
            </a:r>
            <a:r>
              <a:rPr lang="en-US" sz="1400" dirty="0" smtClean="0">
                <a:latin typeface="Calibri" panose="020F0502020204030204" pitchFamily="34" charset="0"/>
              </a:rPr>
              <a:t>2014</a:t>
            </a:r>
            <a:endParaRPr lang="en-US" sz="1400" dirty="0">
              <a:latin typeface="Calibri" panose="020F0502020204030204" pitchFamily="34" charset="0"/>
            </a:endParaRPr>
          </a:p>
        </p:txBody>
      </p:sp>
      <p:sp>
        <p:nvSpPr>
          <p:cNvPr id="8" name="TextBox 7"/>
          <p:cNvSpPr txBox="1"/>
          <p:nvPr/>
        </p:nvSpPr>
        <p:spPr>
          <a:xfrm>
            <a:off x="4211960" y="1424057"/>
            <a:ext cx="4751429" cy="369332"/>
          </a:xfrm>
          <a:prstGeom prst="rect">
            <a:avLst/>
          </a:prstGeom>
          <a:noFill/>
        </p:spPr>
        <p:txBody>
          <a:bodyPr wrap="none" rtlCol="0">
            <a:spAutoFit/>
          </a:bodyPr>
          <a:lstStyle/>
          <a:p>
            <a:r>
              <a:rPr lang="en-US" b="1" dirty="0">
                <a:latin typeface="Calibri" panose="020F0502020204030204" pitchFamily="34" charset="0"/>
              </a:rPr>
              <a:t>Beef transport cost as </a:t>
            </a:r>
            <a:r>
              <a:rPr lang="en-US" b="1" dirty="0" smtClean="0">
                <a:latin typeface="Calibri" panose="020F0502020204030204" pitchFamily="34" charset="0"/>
              </a:rPr>
              <a:t>share </a:t>
            </a:r>
            <a:r>
              <a:rPr lang="en-US" b="1" dirty="0">
                <a:latin typeface="Calibri" panose="020F0502020204030204" pitchFamily="34" charset="0"/>
              </a:rPr>
              <a:t>of final selling price</a:t>
            </a:r>
          </a:p>
        </p:txBody>
      </p:sp>
    </p:spTree>
    <p:extLst>
      <p:ext uri="{BB962C8B-B14F-4D97-AF65-F5344CB8AC3E}">
        <p14:creationId xmlns:p14="http://schemas.microsoft.com/office/powerpoint/2010/main" val="3136680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1121025"/>
            <a:ext cx="6442789" cy="369332"/>
          </a:xfrm>
          <a:prstGeom prst="rect">
            <a:avLst/>
          </a:prstGeom>
          <a:noFill/>
        </p:spPr>
        <p:txBody>
          <a:bodyPr wrap="none" rtlCol="0">
            <a:spAutoFit/>
          </a:bodyPr>
          <a:lstStyle/>
          <a:p>
            <a:r>
              <a:rPr lang="en-US" b="1" dirty="0" smtClean="0">
                <a:solidFill>
                  <a:srgbClr val="003399"/>
                </a:solidFill>
              </a:rPr>
              <a:t>Deforestation due to pasture </a:t>
            </a:r>
            <a:r>
              <a:rPr lang="en-US" b="1" dirty="0" smtClean="0">
                <a:solidFill>
                  <a:srgbClr val="003399"/>
                </a:solidFill>
              </a:rPr>
              <a:t>expansion by 2030 [1000ha</a:t>
            </a:r>
            <a:r>
              <a:rPr lang="en-US" b="1" dirty="0" smtClean="0">
                <a:solidFill>
                  <a:srgbClr val="003399"/>
                </a:solidFill>
              </a:rPr>
              <a:t>]</a:t>
            </a:r>
            <a:endParaRPr lang="en-US" b="1" dirty="0">
              <a:solidFill>
                <a:srgbClr val="003399"/>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215"/>
          <a:stretch/>
        </p:blipFill>
        <p:spPr>
          <a:xfrm>
            <a:off x="107504" y="2060848"/>
            <a:ext cx="5128968" cy="3312368"/>
          </a:xfrm>
          <a:prstGeom prst="rect">
            <a:avLst/>
          </a:prstGeom>
        </p:spPr>
      </p:pic>
      <p:sp>
        <p:nvSpPr>
          <p:cNvPr id="4" name="Slide Number Placeholder 3"/>
          <p:cNvSpPr>
            <a:spLocks noGrp="1"/>
          </p:cNvSpPr>
          <p:nvPr>
            <p:ph type="sldNum" sz="quarter" idx="4294967295"/>
          </p:nvPr>
        </p:nvSpPr>
        <p:spPr>
          <a:xfrm>
            <a:off x="8460432" y="6516688"/>
            <a:ext cx="423924" cy="320675"/>
          </a:xfrm>
          <a:prstGeom prst="rect">
            <a:avLst/>
          </a:prstGeom>
        </p:spPr>
        <p:txBody>
          <a:bodyPr/>
          <a:lstStyle/>
          <a:p>
            <a:pPr>
              <a:defRPr/>
            </a:pPr>
            <a:fld id="{F2B785DD-37C5-4445-A386-69E4688B873F}" type="slidenum">
              <a:rPr lang="en-US" sz="1000" smtClean="0">
                <a:latin typeface="Calibri" panose="020F0502020204030204" pitchFamily="34" charset="0"/>
              </a:rPr>
              <a:pPr>
                <a:defRPr/>
              </a:pPr>
              <a:t>13</a:t>
            </a:fld>
            <a:endParaRPr lang="en-US" sz="1000" dirty="0">
              <a:latin typeface="Calibri" panose="020F0502020204030204" pitchFamily="34" charset="0"/>
            </a:endParaRPr>
          </a:p>
        </p:txBody>
      </p:sp>
      <p:sp>
        <p:nvSpPr>
          <p:cNvPr id="7" name="TextBox 6"/>
          <p:cNvSpPr txBox="1"/>
          <p:nvPr/>
        </p:nvSpPr>
        <p:spPr>
          <a:xfrm>
            <a:off x="6790921" y="5805264"/>
            <a:ext cx="1418017" cy="307777"/>
          </a:xfrm>
          <a:prstGeom prst="rect">
            <a:avLst/>
          </a:prstGeom>
          <a:noFill/>
        </p:spPr>
        <p:txBody>
          <a:bodyPr wrap="none" rtlCol="0">
            <a:spAutoFit/>
          </a:bodyPr>
          <a:lstStyle/>
          <a:p>
            <a:r>
              <a:rPr lang="en-US" sz="1400" dirty="0" smtClean="0">
                <a:latin typeface="Calibri" panose="020F0502020204030204" pitchFamily="34" charset="0"/>
              </a:rPr>
              <a:t>Cohn et al</a:t>
            </a:r>
            <a:r>
              <a:rPr lang="en-US" sz="1400" dirty="0" smtClean="0">
                <a:latin typeface="Calibri" panose="020F0502020204030204" pitchFamily="34" charset="0"/>
              </a:rPr>
              <a:t>. </a:t>
            </a:r>
            <a:r>
              <a:rPr lang="en-US" sz="1400" dirty="0" smtClean="0">
                <a:latin typeface="Calibri" panose="020F0502020204030204" pitchFamily="34" charset="0"/>
              </a:rPr>
              <a:t>2014</a:t>
            </a:r>
            <a:endParaRPr lang="en-US" sz="1400" dirty="0">
              <a:latin typeface="Calibri" panose="020F050202020403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8597" r="5044"/>
          <a:stretch/>
        </p:blipFill>
        <p:spPr>
          <a:xfrm>
            <a:off x="4217861" y="2060848"/>
            <a:ext cx="4890643" cy="3312368"/>
          </a:xfrm>
          <a:prstGeom prst="rect">
            <a:avLst/>
          </a:prstGeom>
        </p:spPr>
      </p:pic>
      <p:sp>
        <p:nvSpPr>
          <p:cNvPr id="5" name="TextBox 4"/>
          <p:cNvSpPr txBox="1"/>
          <p:nvPr/>
        </p:nvSpPr>
        <p:spPr>
          <a:xfrm>
            <a:off x="1622858" y="1553073"/>
            <a:ext cx="1139607" cy="369332"/>
          </a:xfrm>
          <a:prstGeom prst="rect">
            <a:avLst/>
          </a:prstGeom>
          <a:noFill/>
        </p:spPr>
        <p:txBody>
          <a:bodyPr wrap="none" rtlCol="0">
            <a:spAutoFit/>
          </a:bodyPr>
          <a:lstStyle/>
          <a:p>
            <a:r>
              <a:rPr lang="en-US" b="1" dirty="0" smtClean="0">
                <a:latin typeface="Calibri" panose="020F0502020204030204" pitchFamily="34" charset="0"/>
              </a:rPr>
              <a:t>Reference</a:t>
            </a:r>
            <a:endParaRPr lang="en-US" b="1" dirty="0">
              <a:latin typeface="Calibri" panose="020F0502020204030204" pitchFamily="34" charset="0"/>
            </a:endParaRPr>
          </a:p>
        </p:txBody>
      </p:sp>
      <p:sp>
        <p:nvSpPr>
          <p:cNvPr id="9" name="TextBox 8"/>
          <p:cNvSpPr txBox="1"/>
          <p:nvPr/>
        </p:nvSpPr>
        <p:spPr>
          <a:xfrm>
            <a:off x="4680012" y="1553073"/>
            <a:ext cx="3305520" cy="369332"/>
          </a:xfrm>
          <a:prstGeom prst="rect">
            <a:avLst/>
          </a:prstGeom>
          <a:noFill/>
        </p:spPr>
        <p:txBody>
          <a:bodyPr wrap="none" rtlCol="0">
            <a:spAutoFit/>
          </a:bodyPr>
          <a:lstStyle/>
          <a:p>
            <a:r>
              <a:rPr lang="en-US" b="1" dirty="0" smtClean="0">
                <a:latin typeface="Calibri" panose="020F0502020204030204" pitchFamily="34" charset="0"/>
              </a:rPr>
              <a:t>Grassland intensification subsidy</a:t>
            </a:r>
            <a:endParaRPr lang="en-US" b="1" dirty="0">
              <a:latin typeface="Calibri" panose="020F0502020204030204" pitchFamily="34" charset="0"/>
            </a:endParaRPr>
          </a:p>
        </p:txBody>
      </p:sp>
      <p:sp>
        <p:nvSpPr>
          <p:cNvPr id="11" name="TextBox 10"/>
          <p:cNvSpPr txBox="1"/>
          <p:nvPr/>
        </p:nvSpPr>
        <p:spPr>
          <a:xfrm>
            <a:off x="179512" y="116632"/>
            <a:ext cx="4884479" cy="584775"/>
          </a:xfrm>
          <a:prstGeom prst="rect">
            <a:avLst/>
          </a:prstGeom>
          <a:noFill/>
        </p:spPr>
        <p:txBody>
          <a:bodyPr wrap="none" rtlCol="0">
            <a:spAutoFit/>
          </a:bodyPr>
          <a:lstStyle/>
          <a:p>
            <a:r>
              <a:rPr lang="en-US" sz="3200" b="1" dirty="0" smtClean="0">
                <a:solidFill>
                  <a:srgbClr val="003399"/>
                </a:solidFill>
                <a:latin typeface="Calibri" panose="020F0502020204030204" pitchFamily="34" charset="0"/>
              </a:rPr>
              <a:t>Spatially explicit </a:t>
            </a:r>
            <a:r>
              <a:rPr lang="en-US" sz="3200" b="1" dirty="0" smtClean="0">
                <a:solidFill>
                  <a:srgbClr val="003399"/>
                </a:solidFill>
                <a:latin typeface="Calibri" panose="020F0502020204030204" pitchFamily="34" charset="0"/>
              </a:rPr>
              <a:t>cost: Brazil</a:t>
            </a:r>
            <a:endParaRPr lang="en-US" sz="3200" b="1" dirty="0">
              <a:solidFill>
                <a:srgbClr val="003399"/>
              </a:solidFill>
              <a:latin typeface="Calibri" panose="020F0502020204030204" pitchFamily="34" charset="0"/>
            </a:endParaRPr>
          </a:p>
        </p:txBody>
      </p:sp>
    </p:spTree>
    <p:extLst>
      <p:ext uri="{BB962C8B-B14F-4D97-AF65-F5344CB8AC3E}">
        <p14:creationId xmlns:p14="http://schemas.microsoft.com/office/powerpoint/2010/main" val="3904817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24" descr="hour_ca2000_infra_CB"/>
          <p:cNvPicPr>
            <a:picLocks noChangeAspect="1" noChangeArrowheads="1"/>
          </p:cNvPicPr>
          <p:nvPr/>
        </p:nvPicPr>
        <p:blipFill>
          <a:blip r:embed="rId2"/>
          <a:srcRect/>
          <a:stretch>
            <a:fillRect/>
          </a:stretch>
        </p:blipFill>
        <p:spPr bwMode="auto">
          <a:xfrm>
            <a:off x="642938" y="1500188"/>
            <a:ext cx="2786062" cy="3714750"/>
          </a:xfrm>
          <a:prstGeom prst="rect">
            <a:avLst/>
          </a:prstGeom>
          <a:noFill/>
          <a:ln w="9525">
            <a:noFill/>
            <a:miter lim="800000"/>
            <a:headEnd/>
            <a:tailEnd/>
          </a:ln>
        </p:spPr>
      </p:pic>
      <p:pic>
        <p:nvPicPr>
          <p:cNvPr id="33795" name="Image 2" descr="transportation_all_planned"/>
          <p:cNvPicPr>
            <a:picLocks noChangeAspect="1" noChangeArrowheads="1"/>
          </p:cNvPicPr>
          <p:nvPr/>
        </p:nvPicPr>
        <p:blipFill>
          <a:blip r:embed="rId3"/>
          <a:srcRect/>
          <a:stretch>
            <a:fillRect/>
          </a:stretch>
        </p:blipFill>
        <p:spPr bwMode="auto">
          <a:xfrm>
            <a:off x="3429000" y="1500188"/>
            <a:ext cx="2881313" cy="3714750"/>
          </a:xfrm>
          <a:prstGeom prst="rect">
            <a:avLst/>
          </a:prstGeom>
          <a:noFill/>
          <a:ln w="9525">
            <a:noFill/>
            <a:miter lim="800000"/>
            <a:headEnd/>
            <a:tailEnd/>
          </a:ln>
        </p:spPr>
      </p:pic>
      <p:pic>
        <p:nvPicPr>
          <p:cNvPr id="33796" name="Image 27" descr="hour_planned_infra_CB"/>
          <p:cNvPicPr>
            <a:picLocks noChangeAspect="1" noChangeArrowheads="1"/>
          </p:cNvPicPr>
          <p:nvPr/>
        </p:nvPicPr>
        <p:blipFill>
          <a:blip r:embed="rId4"/>
          <a:srcRect/>
          <a:stretch>
            <a:fillRect/>
          </a:stretch>
        </p:blipFill>
        <p:spPr bwMode="auto">
          <a:xfrm>
            <a:off x="6305550" y="1500188"/>
            <a:ext cx="2838450" cy="3714750"/>
          </a:xfrm>
          <a:prstGeom prst="rect">
            <a:avLst/>
          </a:prstGeom>
          <a:noFill/>
          <a:ln w="9525">
            <a:noFill/>
            <a:miter lim="800000"/>
            <a:headEnd/>
            <a:tailEnd/>
          </a:ln>
        </p:spPr>
      </p:pic>
      <p:sp>
        <p:nvSpPr>
          <p:cNvPr id="33797"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a:endParaRPr lang="fr-FR" sz="1800">
              <a:cs typeface="Arial" charset="0"/>
            </a:endParaRPr>
          </a:p>
        </p:txBody>
      </p:sp>
      <p:sp>
        <p:nvSpPr>
          <p:cNvPr id="33798" name="Rectangle 7"/>
          <p:cNvSpPr>
            <a:spLocks noChangeArrowheads="1"/>
          </p:cNvSpPr>
          <p:nvPr/>
        </p:nvSpPr>
        <p:spPr bwMode="auto">
          <a:xfrm>
            <a:off x="659607" y="5305663"/>
            <a:ext cx="3000375" cy="861774"/>
          </a:xfrm>
          <a:prstGeom prst="rect">
            <a:avLst/>
          </a:prstGeom>
          <a:noFill/>
          <a:ln w="9525">
            <a:noFill/>
            <a:miter lim="800000"/>
            <a:headEnd/>
            <a:tailEnd/>
          </a:ln>
        </p:spPr>
        <p:txBody>
          <a:bodyPr anchor="ctr">
            <a:spAutoFit/>
          </a:bodyPr>
          <a:lstStyle/>
          <a:p>
            <a:r>
              <a:rPr lang="fr-FR" b="1" dirty="0">
                <a:solidFill>
                  <a:schemeClr val="accent2">
                    <a:lumMod val="75000"/>
                  </a:schemeClr>
                </a:solidFill>
                <a:latin typeface="Calibri" panose="020F0502020204030204" pitchFamily="34" charset="0"/>
                <a:cs typeface="Calibri" pitchFamily="34" charset="0"/>
              </a:rPr>
              <a:t>Transportation time – </a:t>
            </a:r>
            <a:r>
              <a:rPr lang="fr-FR" b="1" dirty="0" err="1">
                <a:solidFill>
                  <a:schemeClr val="accent2">
                    <a:lumMod val="75000"/>
                  </a:schemeClr>
                </a:solidFill>
                <a:latin typeface="Calibri" panose="020F0502020204030204" pitchFamily="34" charset="0"/>
                <a:cs typeface="Calibri" pitchFamily="34" charset="0"/>
              </a:rPr>
              <a:t>Existing</a:t>
            </a:r>
            <a:r>
              <a:rPr lang="fr-FR" b="1" dirty="0">
                <a:solidFill>
                  <a:schemeClr val="accent2">
                    <a:lumMod val="75000"/>
                  </a:schemeClr>
                </a:solidFill>
                <a:latin typeface="Calibri" panose="020F0502020204030204" pitchFamily="34" charset="0"/>
                <a:cs typeface="Calibri" pitchFamily="34" charset="0"/>
              </a:rPr>
              <a:t> infrastructures</a:t>
            </a:r>
          </a:p>
          <a:p>
            <a:r>
              <a:rPr lang="fr-FR" sz="1400" b="1" dirty="0" smtClean="0">
                <a:solidFill>
                  <a:schemeClr val="accent2">
                    <a:lumMod val="75000"/>
                  </a:schemeClr>
                </a:solidFill>
                <a:latin typeface="Calibri" panose="020F0502020204030204" pitchFamily="34" charset="0"/>
                <a:cs typeface="Calibri" pitchFamily="34" charset="0"/>
              </a:rPr>
              <a:t>(</a:t>
            </a:r>
            <a:r>
              <a:rPr lang="fr-FR" sz="1400" b="1" dirty="0" err="1">
                <a:solidFill>
                  <a:schemeClr val="accent2">
                    <a:lumMod val="75000"/>
                  </a:schemeClr>
                </a:solidFill>
                <a:latin typeface="Calibri" panose="020F0502020204030204" pitchFamily="34" charset="0"/>
                <a:cs typeface="Calibri" pitchFamily="34" charset="0"/>
              </a:rPr>
              <a:t>Circa</a:t>
            </a:r>
            <a:r>
              <a:rPr lang="fr-FR" sz="1400" b="1" dirty="0">
                <a:solidFill>
                  <a:schemeClr val="accent2">
                    <a:lumMod val="75000"/>
                  </a:schemeClr>
                </a:solidFill>
                <a:latin typeface="Calibri" panose="020F0502020204030204" pitchFamily="34" charset="0"/>
                <a:cs typeface="Calibri" pitchFamily="34" charset="0"/>
              </a:rPr>
              <a:t> 2000)</a:t>
            </a:r>
            <a:endParaRPr lang="fr-FR" sz="1400" dirty="0">
              <a:solidFill>
                <a:schemeClr val="accent2">
                  <a:lumMod val="75000"/>
                </a:schemeClr>
              </a:solidFill>
              <a:latin typeface="Calibri" panose="020F0502020204030204" pitchFamily="34" charset="0"/>
              <a:cs typeface="Arial" charset="0"/>
            </a:endParaRPr>
          </a:p>
        </p:txBody>
      </p:sp>
      <p:sp>
        <p:nvSpPr>
          <p:cNvPr id="33799" name="Rectangle 8"/>
          <p:cNvSpPr>
            <a:spLocks noChangeArrowheads="1"/>
          </p:cNvSpPr>
          <p:nvPr/>
        </p:nvSpPr>
        <p:spPr bwMode="auto">
          <a:xfrm>
            <a:off x="419100" y="2295525"/>
            <a:ext cx="9144000" cy="0"/>
          </a:xfrm>
          <a:prstGeom prst="rect">
            <a:avLst/>
          </a:prstGeom>
          <a:noFill/>
          <a:ln w="9525">
            <a:noFill/>
            <a:miter lim="800000"/>
            <a:headEnd/>
            <a:tailEnd/>
          </a:ln>
        </p:spPr>
        <p:txBody>
          <a:bodyPr wrap="none" anchor="ctr">
            <a:spAutoFit/>
          </a:bodyPr>
          <a:lstStyle/>
          <a:p>
            <a:pPr algn="just"/>
            <a:r>
              <a:rPr lang="fr-FR" sz="1000">
                <a:ea typeface="Calibri" pitchFamily="34" charset="0"/>
                <a:cs typeface="Arial" charset="0"/>
              </a:rPr>
              <a:t>  </a:t>
            </a:r>
            <a:endParaRPr lang="fr-FR" sz="1800">
              <a:ea typeface="Calibri" pitchFamily="34" charset="0"/>
              <a:cs typeface="Arial" charset="0"/>
            </a:endParaRPr>
          </a:p>
        </p:txBody>
      </p:sp>
      <p:sp>
        <p:nvSpPr>
          <p:cNvPr id="33800" name="Rectangle 10"/>
          <p:cNvSpPr>
            <a:spLocks noChangeArrowheads="1"/>
          </p:cNvSpPr>
          <p:nvPr/>
        </p:nvSpPr>
        <p:spPr bwMode="auto">
          <a:xfrm>
            <a:off x="419100" y="4200525"/>
            <a:ext cx="9144000" cy="0"/>
          </a:xfrm>
          <a:prstGeom prst="rect">
            <a:avLst/>
          </a:prstGeom>
          <a:noFill/>
          <a:ln w="9525">
            <a:noFill/>
            <a:miter lim="800000"/>
            <a:headEnd/>
            <a:tailEnd/>
          </a:ln>
        </p:spPr>
        <p:txBody>
          <a:bodyPr wrap="none" anchor="ctr">
            <a:spAutoFit/>
          </a:bodyPr>
          <a:lstStyle/>
          <a:p>
            <a:endParaRPr lang="en-US"/>
          </a:p>
        </p:txBody>
      </p:sp>
      <p:sp>
        <p:nvSpPr>
          <p:cNvPr id="33801" name="Rectangle 11"/>
          <p:cNvSpPr>
            <a:spLocks noChangeArrowheads="1"/>
          </p:cNvSpPr>
          <p:nvPr/>
        </p:nvSpPr>
        <p:spPr bwMode="auto">
          <a:xfrm>
            <a:off x="6305550" y="5305663"/>
            <a:ext cx="2643188" cy="861774"/>
          </a:xfrm>
          <a:prstGeom prst="rect">
            <a:avLst/>
          </a:prstGeom>
          <a:noFill/>
          <a:ln w="9525">
            <a:noFill/>
            <a:miter lim="800000"/>
            <a:headEnd/>
            <a:tailEnd/>
          </a:ln>
        </p:spPr>
        <p:txBody>
          <a:bodyPr anchor="ctr">
            <a:spAutoFit/>
          </a:bodyPr>
          <a:lstStyle/>
          <a:p>
            <a:r>
              <a:rPr lang="fr-FR" b="1" dirty="0">
                <a:solidFill>
                  <a:schemeClr val="accent2">
                    <a:lumMod val="75000"/>
                  </a:schemeClr>
                </a:solidFill>
                <a:latin typeface="Calibri" pitchFamily="34" charset="0"/>
                <a:cs typeface="Calibri" pitchFamily="34" charset="0"/>
              </a:rPr>
              <a:t>Transportation </a:t>
            </a:r>
            <a:r>
              <a:rPr lang="fr-FR" b="1" dirty="0" smtClean="0">
                <a:solidFill>
                  <a:schemeClr val="accent2">
                    <a:lumMod val="75000"/>
                  </a:schemeClr>
                </a:solidFill>
                <a:latin typeface="Calibri" pitchFamily="34" charset="0"/>
                <a:cs typeface="Calibri" pitchFamily="34" charset="0"/>
              </a:rPr>
              <a:t>time – New </a:t>
            </a:r>
            <a:r>
              <a:rPr lang="fr-FR" b="1" dirty="0">
                <a:solidFill>
                  <a:schemeClr val="accent2">
                    <a:lumMod val="75000"/>
                  </a:schemeClr>
                </a:solidFill>
                <a:latin typeface="Calibri" pitchFamily="34" charset="0"/>
                <a:cs typeface="Calibri" pitchFamily="34" charset="0"/>
              </a:rPr>
              <a:t>Infrastructures</a:t>
            </a:r>
          </a:p>
          <a:p>
            <a:r>
              <a:rPr lang="fr-FR" sz="1400" b="1" dirty="0" smtClean="0">
                <a:solidFill>
                  <a:schemeClr val="accent2">
                    <a:lumMod val="75000"/>
                  </a:schemeClr>
                </a:solidFill>
                <a:latin typeface="Calibri" pitchFamily="34" charset="0"/>
                <a:cs typeface="Calibri" pitchFamily="34" charset="0"/>
              </a:rPr>
              <a:t>(</a:t>
            </a:r>
            <a:r>
              <a:rPr lang="fr-FR" sz="1400" b="1" dirty="0">
                <a:solidFill>
                  <a:schemeClr val="accent2">
                    <a:lumMod val="75000"/>
                  </a:schemeClr>
                </a:solidFill>
                <a:latin typeface="Calibri" pitchFamily="34" charset="0"/>
                <a:cs typeface="Calibri" pitchFamily="34" charset="0"/>
              </a:rPr>
              <a:t>National </a:t>
            </a:r>
            <a:r>
              <a:rPr lang="fr-FR" sz="1400" b="1" dirty="0" err="1">
                <a:solidFill>
                  <a:schemeClr val="accent2">
                    <a:lumMod val="75000"/>
                  </a:schemeClr>
                </a:solidFill>
                <a:latin typeface="Calibri" pitchFamily="34" charset="0"/>
                <a:cs typeface="Calibri" pitchFamily="34" charset="0"/>
              </a:rPr>
              <a:t>Statistics</a:t>
            </a:r>
            <a:r>
              <a:rPr lang="fr-FR" sz="1400" b="1" dirty="0">
                <a:solidFill>
                  <a:schemeClr val="accent2">
                    <a:lumMod val="75000"/>
                  </a:schemeClr>
                </a:solidFill>
                <a:latin typeface="Calibri" pitchFamily="34" charset="0"/>
                <a:cs typeface="Calibri" pitchFamily="34" charset="0"/>
              </a:rPr>
              <a:t>, World Bank)</a:t>
            </a:r>
            <a:endParaRPr lang="fr-FR" sz="1400" dirty="0">
              <a:solidFill>
                <a:schemeClr val="accent2">
                  <a:lumMod val="75000"/>
                </a:schemeClr>
              </a:solidFill>
              <a:cs typeface="Arial" charset="0"/>
            </a:endParaRPr>
          </a:p>
        </p:txBody>
      </p:sp>
      <p:sp>
        <p:nvSpPr>
          <p:cNvPr id="18" name="Flèche droite rayée 17"/>
          <p:cNvSpPr/>
          <p:nvPr/>
        </p:nvSpPr>
        <p:spPr>
          <a:xfrm>
            <a:off x="3786188" y="5429250"/>
            <a:ext cx="2286000" cy="500063"/>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TextBox 11"/>
          <p:cNvSpPr txBox="1"/>
          <p:nvPr/>
        </p:nvSpPr>
        <p:spPr>
          <a:xfrm>
            <a:off x="179512" y="116632"/>
            <a:ext cx="6029215" cy="584775"/>
          </a:xfrm>
          <a:prstGeom prst="rect">
            <a:avLst/>
          </a:prstGeom>
          <a:noFill/>
        </p:spPr>
        <p:txBody>
          <a:bodyPr wrap="none" rtlCol="0">
            <a:spAutoFit/>
          </a:bodyPr>
          <a:lstStyle/>
          <a:p>
            <a:r>
              <a:rPr lang="en-US" sz="3200" b="1" dirty="0" smtClean="0">
                <a:solidFill>
                  <a:srgbClr val="003399"/>
                </a:solidFill>
                <a:latin typeface="Calibri" panose="020F0502020204030204" pitchFamily="34" charset="0"/>
              </a:rPr>
              <a:t>Spatially explicit </a:t>
            </a:r>
            <a:r>
              <a:rPr lang="en-US" sz="3200" b="1" dirty="0" smtClean="0">
                <a:solidFill>
                  <a:srgbClr val="003399"/>
                </a:solidFill>
                <a:latin typeface="Calibri" panose="020F0502020204030204" pitchFamily="34" charset="0"/>
              </a:rPr>
              <a:t>cost: Congo Basin</a:t>
            </a:r>
            <a:endParaRPr lang="en-US" sz="3200" b="1" dirty="0">
              <a:solidFill>
                <a:srgbClr val="003399"/>
              </a:solidFill>
              <a:latin typeface="Calibri" panose="020F0502020204030204" pitchFamily="34" charset="0"/>
            </a:endParaRPr>
          </a:p>
        </p:txBody>
      </p:sp>
      <p:sp>
        <p:nvSpPr>
          <p:cNvPr id="14" name="TextBox 13"/>
          <p:cNvSpPr txBox="1"/>
          <p:nvPr/>
        </p:nvSpPr>
        <p:spPr>
          <a:xfrm>
            <a:off x="7164288" y="6381328"/>
            <a:ext cx="1600759" cy="307777"/>
          </a:xfrm>
          <a:prstGeom prst="rect">
            <a:avLst/>
          </a:prstGeom>
          <a:noFill/>
        </p:spPr>
        <p:txBody>
          <a:bodyPr wrap="none" rtlCol="0">
            <a:spAutoFit/>
          </a:bodyPr>
          <a:lstStyle/>
          <a:p>
            <a:r>
              <a:rPr lang="en-US" sz="1400" dirty="0" err="1" smtClean="0">
                <a:latin typeface="Calibri" panose="020F0502020204030204" pitchFamily="34" charset="0"/>
              </a:rPr>
              <a:t>Mosnier</a:t>
            </a:r>
            <a:r>
              <a:rPr lang="en-US" sz="1400" dirty="0" smtClean="0">
                <a:latin typeface="Calibri" panose="020F0502020204030204" pitchFamily="34" charset="0"/>
              </a:rPr>
              <a:t> </a:t>
            </a:r>
            <a:r>
              <a:rPr lang="en-US" sz="1400" dirty="0" smtClean="0">
                <a:latin typeface="Calibri" panose="020F0502020204030204" pitchFamily="34" charset="0"/>
              </a:rPr>
              <a:t>et al</a:t>
            </a:r>
            <a:r>
              <a:rPr lang="en-US" sz="1400" dirty="0" smtClean="0">
                <a:latin typeface="Calibri" panose="020F0502020204030204" pitchFamily="34" charset="0"/>
              </a:rPr>
              <a:t>. </a:t>
            </a:r>
            <a:r>
              <a:rPr lang="en-US" sz="1400" dirty="0" smtClean="0">
                <a:latin typeface="Calibri" panose="020F0502020204030204" pitchFamily="34" charset="0"/>
              </a:rPr>
              <a:t>2014</a:t>
            </a:r>
            <a:endParaRPr lang="en-US" sz="1400" dirty="0">
              <a:latin typeface="Calibri" panose="020F0502020204030204" pitchFamily="34" charset="0"/>
            </a:endParaRPr>
          </a:p>
        </p:txBody>
      </p:sp>
    </p:spTree>
    <p:extLst>
      <p:ext uri="{BB962C8B-B14F-4D97-AF65-F5344CB8AC3E}">
        <p14:creationId xmlns:p14="http://schemas.microsoft.com/office/powerpoint/2010/main" val="3550829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1"/>
          </p:nvPr>
        </p:nvSpPr>
        <p:spPr>
          <a:xfrm>
            <a:off x="898525" y="1600200"/>
            <a:ext cx="7916863" cy="676672"/>
          </a:xfrm>
        </p:spPr>
        <p:txBody>
          <a:bodyPr/>
          <a:lstStyle/>
          <a:p>
            <a:r>
              <a:rPr lang="en-US" sz="2000" dirty="0" smtClean="0"/>
              <a:t>Average deforested area (in million hectares) and average GHG emissions (in million tons CO2) from deforestation per year over the period 2020-2030 in the Congo Basin</a:t>
            </a:r>
          </a:p>
          <a:p>
            <a:endParaRPr lang="en-US" dirty="0"/>
          </a:p>
        </p:txBody>
      </p:sp>
      <p:graphicFrame>
        <p:nvGraphicFramePr>
          <p:cNvPr id="9" name="Graphique 9"/>
          <p:cNvGraphicFramePr>
            <a:graphicFrameLocks noGrp="1"/>
          </p:cNvGraphicFramePr>
          <p:nvPr>
            <p:ph sz="half" idx="2"/>
          </p:nvPr>
        </p:nvGraphicFramePr>
        <p:xfrm>
          <a:off x="1331640" y="2852936"/>
          <a:ext cx="6841827" cy="36332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9512" y="116632"/>
            <a:ext cx="6029215" cy="584775"/>
          </a:xfrm>
          <a:prstGeom prst="rect">
            <a:avLst/>
          </a:prstGeom>
          <a:noFill/>
        </p:spPr>
        <p:txBody>
          <a:bodyPr wrap="none" rtlCol="0">
            <a:spAutoFit/>
          </a:bodyPr>
          <a:lstStyle/>
          <a:p>
            <a:r>
              <a:rPr lang="en-US" sz="3200" b="1" dirty="0" smtClean="0">
                <a:solidFill>
                  <a:srgbClr val="003399"/>
                </a:solidFill>
                <a:latin typeface="Calibri" panose="020F0502020204030204" pitchFamily="34" charset="0"/>
              </a:rPr>
              <a:t>Spatially explicit </a:t>
            </a:r>
            <a:r>
              <a:rPr lang="en-US" sz="3200" b="1" dirty="0" smtClean="0">
                <a:solidFill>
                  <a:srgbClr val="003399"/>
                </a:solidFill>
                <a:latin typeface="Calibri" panose="020F0502020204030204" pitchFamily="34" charset="0"/>
              </a:rPr>
              <a:t>cost: Congo Basin</a:t>
            </a:r>
            <a:endParaRPr lang="en-US" sz="3200" b="1" dirty="0">
              <a:solidFill>
                <a:srgbClr val="003399"/>
              </a:solidFill>
              <a:latin typeface="Calibri" panose="020F0502020204030204" pitchFamily="34" charset="0"/>
            </a:endParaRPr>
          </a:p>
        </p:txBody>
      </p:sp>
      <p:sp>
        <p:nvSpPr>
          <p:cNvPr id="7" name="TextBox 6"/>
          <p:cNvSpPr txBox="1"/>
          <p:nvPr/>
        </p:nvSpPr>
        <p:spPr>
          <a:xfrm>
            <a:off x="7164288" y="6381328"/>
            <a:ext cx="1600759" cy="307777"/>
          </a:xfrm>
          <a:prstGeom prst="rect">
            <a:avLst/>
          </a:prstGeom>
          <a:noFill/>
        </p:spPr>
        <p:txBody>
          <a:bodyPr wrap="none" rtlCol="0">
            <a:spAutoFit/>
          </a:bodyPr>
          <a:lstStyle/>
          <a:p>
            <a:r>
              <a:rPr lang="en-US" sz="1400" dirty="0" err="1" smtClean="0">
                <a:latin typeface="Calibri" panose="020F0502020204030204" pitchFamily="34" charset="0"/>
              </a:rPr>
              <a:t>Mosnier</a:t>
            </a:r>
            <a:r>
              <a:rPr lang="en-US" sz="1400" dirty="0" smtClean="0">
                <a:latin typeface="Calibri" panose="020F0502020204030204" pitchFamily="34" charset="0"/>
              </a:rPr>
              <a:t> </a:t>
            </a:r>
            <a:r>
              <a:rPr lang="en-US" sz="1400" dirty="0" smtClean="0">
                <a:latin typeface="Calibri" panose="020F0502020204030204" pitchFamily="34" charset="0"/>
              </a:rPr>
              <a:t>et al</a:t>
            </a:r>
            <a:r>
              <a:rPr lang="en-US" sz="1400" dirty="0" smtClean="0">
                <a:latin typeface="Calibri" panose="020F0502020204030204" pitchFamily="34" charset="0"/>
              </a:rPr>
              <a:t>. </a:t>
            </a:r>
            <a:r>
              <a:rPr lang="en-US" sz="1400" dirty="0" smtClean="0">
                <a:latin typeface="Calibri" panose="020F0502020204030204" pitchFamily="34" charset="0"/>
              </a:rPr>
              <a:t>2014</a:t>
            </a:r>
            <a:endParaRPr lang="en-US" sz="1400" dirty="0">
              <a:latin typeface="Calibri" panose="020F0502020204030204" pitchFamily="34" charset="0"/>
            </a:endParaRPr>
          </a:p>
        </p:txBody>
      </p:sp>
    </p:spTree>
    <p:extLst>
      <p:ext uri="{BB962C8B-B14F-4D97-AF65-F5344CB8AC3E}">
        <p14:creationId xmlns:p14="http://schemas.microsoft.com/office/powerpoint/2010/main" val="3792095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p:cNvSpPr>
          <p:nvPr/>
        </p:nvSpPr>
        <p:spPr>
          <a:xfrm>
            <a:off x="677823" y="507123"/>
            <a:ext cx="8064896" cy="936104"/>
          </a:xfrm>
          <a:prstGeom prst="rect">
            <a:avLst/>
          </a:prstGeom>
        </p:spPr>
        <p:txBody>
          <a:bodyPr>
            <a:normAutofit/>
          </a:bodyPr>
          <a:lstStyle>
            <a:lvl1pPr algn="l" rtl="0" eaLnBrk="1" fontAlgn="base" hangingPunct="1">
              <a:spcBef>
                <a:spcPct val="0"/>
              </a:spcBef>
              <a:spcAft>
                <a:spcPct val="0"/>
              </a:spcAft>
              <a:defRPr sz="3600">
                <a:solidFill>
                  <a:schemeClr val="accent2">
                    <a:lumMod val="50000"/>
                  </a:schemeClr>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a:lstStyle>
          <a:p>
            <a:r>
              <a:rPr lang="en-US" sz="3200" b="1" kern="0" dirty="0" smtClean="0">
                <a:solidFill>
                  <a:srgbClr val="003399"/>
                </a:solidFill>
                <a:effectLst>
                  <a:outerShdw blurRad="38100" dist="38100" dir="2700000" algn="tl">
                    <a:srgbClr val="C0C0C0"/>
                  </a:outerShdw>
                </a:effectLst>
              </a:rPr>
              <a:t>Livestock sector</a:t>
            </a:r>
            <a:endParaRPr lang="fr-FR" sz="3200" kern="0" dirty="0">
              <a:solidFill>
                <a:srgbClr val="003399"/>
              </a:solidFill>
            </a:endParaRPr>
          </a:p>
        </p:txBody>
      </p:sp>
      <p:sp>
        <p:nvSpPr>
          <p:cNvPr id="5" name="TextBox 3"/>
          <p:cNvSpPr txBox="1">
            <a:spLocks noChangeArrowheads="1"/>
          </p:cNvSpPr>
          <p:nvPr/>
        </p:nvSpPr>
        <p:spPr bwMode="auto">
          <a:xfrm>
            <a:off x="677823" y="1102533"/>
            <a:ext cx="47352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sz="2000" dirty="0" smtClean="0">
                <a:solidFill>
                  <a:srgbClr val="40458C"/>
                </a:solidFill>
                <a:latin typeface="Calibri" panose="020F0502020204030204" pitchFamily="34" charset="0"/>
                <a:cs typeface="Arial" panose="020B0604020202020204" pitchFamily="34" charset="0"/>
              </a:rPr>
              <a:t>987 Mio poor engaged in livestock activities</a:t>
            </a:r>
          </a:p>
          <a:p>
            <a:pPr algn="l" eaLnBrk="1" hangingPunct="1"/>
            <a:endParaRPr lang="en-US" sz="1000" dirty="0" smtClean="0">
              <a:solidFill>
                <a:srgbClr val="40458C"/>
              </a:solidFill>
              <a:latin typeface="Calibri" panose="020F0502020204030204" pitchFamily="34" charset="0"/>
              <a:cs typeface="Arial" panose="020B0604020202020204" pitchFamily="34" charset="0"/>
            </a:endParaRPr>
          </a:p>
          <a:p>
            <a:pPr algn="l" eaLnBrk="1" hangingPunct="1"/>
            <a:r>
              <a:rPr lang="en-US" sz="2000" dirty="0" smtClean="0">
                <a:solidFill>
                  <a:srgbClr val="40458C"/>
                </a:solidFill>
                <a:latin typeface="Calibri" panose="020F0502020204030204" pitchFamily="34" charset="0"/>
                <a:cs typeface="Arial" panose="020B0604020202020204" pitchFamily="34" charset="0"/>
              </a:rPr>
              <a:t>17% of average daily energy intake </a:t>
            </a:r>
          </a:p>
          <a:p>
            <a:pPr algn="l" eaLnBrk="1" hangingPunct="1"/>
            <a:endParaRPr lang="en-US" sz="1000" dirty="0" smtClean="0">
              <a:solidFill>
                <a:srgbClr val="40458C"/>
              </a:solidFill>
              <a:latin typeface="Calibri" panose="020F0502020204030204" pitchFamily="34" charset="0"/>
              <a:cs typeface="Arial" panose="020B0604020202020204" pitchFamily="34" charset="0"/>
            </a:endParaRPr>
          </a:p>
          <a:p>
            <a:pPr algn="l" eaLnBrk="1" hangingPunct="1"/>
            <a:r>
              <a:rPr lang="en-US" sz="2000" dirty="0" smtClean="0">
                <a:solidFill>
                  <a:srgbClr val="40458C"/>
                </a:solidFill>
                <a:latin typeface="Calibri" panose="020F0502020204030204" pitchFamily="34" charset="0"/>
                <a:cs typeface="Arial" panose="020B0604020202020204" pitchFamily="34" charset="0"/>
              </a:rPr>
              <a:t>33% of average daily protein intake</a:t>
            </a:r>
          </a:p>
          <a:p>
            <a:pPr algn="l" eaLnBrk="1" hangingPunct="1"/>
            <a:endParaRPr lang="en-US" sz="2000" dirty="0">
              <a:solidFill>
                <a:srgbClr val="40458C"/>
              </a:solidFill>
              <a:latin typeface="Calibri" panose="020F0502020204030204" pitchFamily="34" charset="0"/>
              <a:cs typeface="Arial" panose="020B0604020202020204" pitchFamily="34" charset="0"/>
            </a:endParaRPr>
          </a:p>
          <a:p>
            <a:pPr algn="l" eaLnBrk="1" hangingPunct="1"/>
            <a:r>
              <a:rPr lang="en-US" sz="2000" b="1" dirty="0" smtClean="0">
                <a:solidFill>
                  <a:srgbClr val="40458C"/>
                </a:solidFill>
                <a:latin typeface="Calibri" panose="020F0502020204030204" pitchFamily="34" charset="0"/>
                <a:cs typeface="Arial" panose="020B0604020202020204" pitchFamily="34" charset="0"/>
              </a:rPr>
              <a:t>30% of global land area</a:t>
            </a:r>
          </a:p>
        </p:txBody>
      </p:sp>
      <p:sp>
        <p:nvSpPr>
          <p:cNvPr id="6" name="TextBox 1"/>
          <p:cNvSpPr txBox="1">
            <a:spLocks noChangeArrowheads="1"/>
          </p:cNvSpPr>
          <p:nvPr/>
        </p:nvSpPr>
        <p:spPr bwMode="auto">
          <a:xfrm>
            <a:off x="5655176" y="2206405"/>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latin typeface="Calibri" pitchFamily="34" charset="0"/>
              </a:rPr>
              <a:t>Source: </a:t>
            </a:r>
            <a:r>
              <a:rPr lang="en-US" sz="1400" dirty="0" err="1" smtClean="0">
                <a:latin typeface="Calibri" pitchFamily="34" charset="0"/>
              </a:rPr>
              <a:t>Steinfeld</a:t>
            </a:r>
            <a:r>
              <a:rPr lang="en-US" sz="1400" dirty="0" smtClean="0">
                <a:latin typeface="Calibri" pitchFamily="34" charset="0"/>
              </a:rPr>
              <a:t> et al. (2006)</a:t>
            </a:r>
            <a:endParaRPr lang="en-US" sz="1400" dirty="0">
              <a:latin typeface="Calibri" pitchFamily="34" charset="0"/>
            </a:endParaRPr>
          </a:p>
        </p:txBody>
      </p:sp>
      <p:graphicFrame>
        <p:nvGraphicFramePr>
          <p:cNvPr id="7" name="Table 6"/>
          <p:cNvGraphicFramePr>
            <a:graphicFrameLocks noGrp="1"/>
          </p:cNvGraphicFramePr>
          <p:nvPr>
            <p:extLst/>
          </p:nvPr>
        </p:nvGraphicFramePr>
        <p:xfrm>
          <a:off x="797723" y="4149080"/>
          <a:ext cx="7391394" cy="1905000"/>
        </p:xfrm>
        <a:graphic>
          <a:graphicData uri="http://schemas.openxmlformats.org/drawingml/2006/table">
            <a:tbl>
              <a:tblPr/>
              <a:tblGrid>
                <a:gridCol w="410633"/>
                <a:gridCol w="410633"/>
                <a:gridCol w="410633"/>
                <a:gridCol w="410633"/>
                <a:gridCol w="410633"/>
                <a:gridCol w="410633"/>
                <a:gridCol w="410633"/>
                <a:gridCol w="410633"/>
                <a:gridCol w="410633"/>
                <a:gridCol w="410633"/>
                <a:gridCol w="410633"/>
                <a:gridCol w="410633"/>
                <a:gridCol w="410633"/>
                <a:gridCol w="410633"/>
                <a:gridCol w="410633"/>
                <a:gridCol w="410633"/>
                <a:gridCol w="410633"/>
                <a:gridCol w="410633"/>
              </a:tblGrid>
              <a:tr h="1905000">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FFC0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0066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0066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0066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0066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0066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0066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a:noFill/>
                    </a:lnB>
                    <a:solidFill>
                      <a:srgbClr val="006600"/>
                    </a:solidFill>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a:noFill/>
                    </a:lnT>
                    <a:lnB>
                      <a:noFill/>
                    </a:lnB>
                    <a:solidFill>
                      <a:srgbClr val="006600"/>
                    </a:solidFill>
                  </a:tcPr>
                </a:tc>
              </a:tr>
            </a:tbl>
          </a:graphicData>
        </a:graphic>
      </p:graphicFrame>
      <p:sp>
        <p:nvSpPr>
          <p:cNvPr id="8" name="TextBox 3"/>
          <p:cNvSpPr txBox="1">
            <a:spLocks noChangeArrowheads="1"/>
          </p:cNvSpPr>
          <p:nvPr/>
        </p:nvSpPr>
        <p:spPr bwMode="auto">
          <a:xfrm>
            <a:off x="2169323" y="4911080"/>
            <a:ext cx="260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a:solidFill>
                  <a:srgbClr val="290123"/>
                </a:solidFill>
              </a:rPr>
              <a:t>Meadows &amp; Pastures</a:t>
            </a:r>
          </a:p>
        </p:txBody>
      </p:sp>
      <p:sp>
        <p:nvSpPr>
          <p:cNvPr id="9" name="TextBox 4"/>
          <p:cNvSpPr txBox="1">
            <a:spLocks noChangeArrowheads="1"/>
          </p:cNvSpPr>
          <p:nvPr/>
        </p:nvSpPr>
        <p:spPr bwMode="auto">
          <a:xfrm>
            <a:off x="6055523" y="4911080"/>
            <a:ext cx="1039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a:solidFill>
                  <a:srgbClr val="290123"/>
                </a:solidFill>
              </a:rPr>
              <a:t>Forests</a:t>
            </a:r>
          </a:p>
        </p:txBody>
      </p:sp>
      <p:sp>
        <p:nvSpPr>
          <p:cNvPr id="10" name="TextBox 5"/>
          <p:cNvSpPr txBox="1">
            <a:spLocks noChangeArrowheads="1"/>
          </p:cNvSpPr>
          <p:nvPr/>
        </p:nvSpPr>
        <p:spPr bwMode="auto">
          <a:xfrm rot="16200000">
            <a:off x="966791" y="4894412"/>
            <a:ext cx="1738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a:solidFill>
                  <a:srgbClr val="290123"/>
                </a:solidFill>
              </a:rPr>
              <a:t>Arable - Feed</a:t>
            </a:r>
          </a:p>
        </p:txBody>
      </p:sp>
      <p:sp>
        <p:nvSpPr>
          <p:cNvPr id="11" name="TextBox 6"/>
          <p:cNvSpPr txBox="1">
            <a:spLocks noChangeArrowheads="1"/>
          </p:cNvSpPr>
          <p:nvPr/>
        </p:nvSpPr>
        <p:spPr bwMode="auto">
          <a:xfrm rot="16200000">
            <a:off x="385766" y="4894412"/>
            <a:ext cx="168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a:solidFill>
                  <a:srgbClr val="290123"/>
                </a:solidFill>
              </a:rPr>
              <a:t>Arable - Rest</a:t>
            </a:r>
          </a:p>
        </p:txBody>
      </p:sp>
      <p:sp>
        <p:nvSpPr>
          <p:cNvPr id="12" name="Right Brace 7"/>
          <p:cNvSpPr>
            <a:spLocks/>
          </p:cNvSpPr>
          <p:nvPr/>
        </p:nvSpPr>
        <p:spPr bwMode="auto">
          <a:xfrm rot="16200000">
            <a:off x="3140873" y="2339330"/>
            <a:ext cx="266700" cy="3276600"/>
          </a:xfrm>
          <a:prstGeom prst="rightBrace">
            <a:avLst>
              <a:gd name="adj1" fmla="val 10636"/>
              <a:gd name="adj2" fmla="val 50000"/>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3" name="TextBox 14"/>
          <p:cNvSpPr txBox="1">
            <a:spLocks noChangeArrowheads="1"/>
          </p:cNvSpPr>
          <p:nvPr/>
        </p:nvSpPr>
        <p:spPr bwMode="auto">
          <a:xfrm>
            <a:off x="806612" y="6130280"/>
            <a:ext cx="755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a:solidFill>
                  <a:srgbClr val="290123"/>
                </a:solidFill>
                <a:latin typeface="Calibri" panose="020F0502020204030204" pitchFamily="34" charset="0"/>
              </a:rPr>
              <a:t>1 GHa</a:t>
            </a:r>
          </a:p>
        </p:txBody>
      </p:sp>
      <p:sp>
        <p:nvSpPr>
          <p:cNvPr id="14" name="TextBox 17"/>
          <p:cNvSpPr txBox="1">
            <a:spLocks noChangeArrowheads="1"/>
          </p:cNvSpPr>
          <p:nvPr/>
        </p:nvSpPr>
        <p:spPr bwMode="auto">
          <a:xfrm>
            <a:off x="1740010" y="6130280"/>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dirty="0">
                <a:solidFill>
                  <a:srgbClr val="290123"/>
                </a:solidFill>
                <a:latin typeface="Calibri" panose="020F0502020204030204" pitchFamily="34" charset="0"/>
              </a:rPr>
              <a:t>0.5 </a:t>
            </a:r>
            <a:r>
              <a:rPr lang="en-US" sz="1800" dirty="0" err="1">
                <a:solidFill>
                  <a:srgbClr val="290123"/>
                </a:solidFill>
                <a:latin typeface="Calibri" panose="020F0502020204030204" pitchFamily="34" charset="0"/>
              </a:rPr>
              <a:t>GHa</a:t>
            </a:r>
            <a:endParaRPr lang="en-US" sz="1800" dirty="0">
              <a:solidFill>
                <a:srgbClr val="290123"/>
              </a:solidFill>
              <a:latin typeface="Calibri" panose="020F0502020204030204" pitchFamily="34" charset="0"/>
            </a:endParaRPr>
          </a:p>
        </p:txBody>
      </p:sp>
      <p:sp>
        <p:nvSpPr>
          <p:cNvPr id="15" name="TextBox 18"/>
          <p:cNvSpPr txBox="1">
            <a:spLocks noChangeArrowheads="1"/>
          </p:cNvSpPr>
          <p:nvPr/>
        </p:nvSpPr>
        <p:spPr bwMode="auto">
          <a:xfrm>
            <a:off x="3111610" y="6130280"/>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a:solidFill>
                  <a:srgbClr val="290123"/>
                </a:solidFill>
                <a:latin typeface="Calibri" panose="020F0502020204030204" pitchFamily="34" charset="0"/>
              </a:rPr>
              <a:t>3.5 GHa</a:t>
            </a:r>
          </a:p>
        </p:txBody>
      </p:sp>
      <p:sp>
        <p:nvSpPr>
          <p:cNvPr id="16" name="TextBox 19"/>
          <p:cNvSpPr txBox="1">
            <a:spLocks noChangeArrowheads="1"/>
          </p:cNvSpPr>
          <p:nvPr/>
        </p:nvSpPr>
        <p:spPr bwMode="auto">
          <a:xfrm>
            <a:off x="6216812" y="6130280"/>
            <a:ext cx="755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a:solidFill>
                  <a:srgbClr val="290123"/>
                </a:solidFill>
                <a:latin typeface="Calibri" panose="020F0502020204030204" pitchFamily="34" charset="0"/>
              </a:rPr>
              <a:t>4 GHa</a:t>
            </a:r>
          </a:p>
        </p:txBody>
      </p:sp>
      <p:sp>
        <p:nvSpPr>
          <p:cNvPr id="17" name="TextBox 8"/>
          <p:cNvSpPr txBox="1">
            <a:spLocks noChangeArrowheads="1"/>
          </p:cNvSpPr>
          <p:nvPr/>
        </p:nvSpPr>
        <p:spPr bwMode="auto">
          <a:xfrm>
            <a:off x="2245523" y="3387080"/>
            <a:ext cx="193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Arial" panose="020B0604020202020204" pitchFamily="34" charset="0"/>
              </a:defRPr>
            </a:lvl1pPr>
            <a:lvl2pPr marL="742950" indent="-285750" algn="ctr" eaLnBrk="0" hangingPunct="0">
              <a:defRPr sz="2400">
                <a:solidFill>
                  <a:schemeClr val="tx1"/>
                </a:solidFill>
                <a:latin typeface="Arial" panose="020B0604020202020204" pitchFamily="34" charset="0"/>
              </a:defRPr>
            </a:lvl2pPr>
            <a:lvl3pPr marL="1143000" indent="-228600" algn="ctr" eaLnBrk="0" hangingPunct="0">
              <a:defRPr sz="2400">
                <a:solidFill>
                  <a:schemeClr val="tx1"/>
                </a:solidFill>
                <a:latin typeface="Arial" panose="020B0604020202020204" pitchFamily="34" charset="0"/>
              </a:defRPr>
            </a:lvl3pPr>
            <a:lvl4pPr marL="1600200" indent="-228600" algn="ctr" eaLnBrk="0" hangingPunct="0">
              <a:defRPr sz="2400">
                <a:solidFill>
                  <a:schemeClr val="tx1"/>
                </a:solidFill>
                <a:latin typeface="Arial" panose="020B0604020202020204" pitchFamily="34" charset="0"/>
              </a:defRPr>
            </a:lvl4pPr>
            <a:lvl5pPr marL="2057400" indent="-228600" algn="ctr"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solidFill>
                  <a:srgbClr val="290123"/>
                </a:solidFill>
              </a:rPr>
              <a:t>LIVESTOCK</a:t>
            </a:r>
          </a:p>
        </p:txBody>
      </p:sp>
      <p:sp>
        <p:nvSpPr>
          <p:cNvPr id="18" name="TextBox 1"/>
          <p:cNvSpPr txBox="1">
            <a:spLocks noChangeArrowheads="1"/>
          </p:cNvSpPr>
          <p:nvPr/>
        </p:nvSpPr>
        <p:spPr bwMode="auto">
          <a:xfrm>
            <a:off x="7095336" y="6228197"/>
            <a:ext cx="1872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latin typeface="Calibri" pitchFamily="34" charset="0"/>
              </a:rPr>
              <a:t>Source: FAOSTAT</a:t>
            </a:r>
            <a:endParaRPr lang="en-US" sz="1400" dirty="0">
              <a:latin typeface="Calibri" pitchFamily="34" charset="0"/>
            </a:endParaRPr>
          </a:p>
        </p:txBody>
      </p:sp>
    </p:spTree>
    <p:extLst>
      <p:ext uri="{BB962C8B-B14F-4D97-AF65-F5344CB8AC3E}">
        <p14:creationId xmlns:p14="http://schemas.microsoft.com/office/powerpoint/2010/main" val="1013416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60432" y="6516688"/>
            <a:ext cx="288032" cy="320675"/>
          </a:xfrm>
          <a:prstGeom prst="rect">
            <a:avLst/>
          </a:prstGeom>
        </p:spPr>
        <p:txBody>
          <a:bodyPr/>
          <a:lstStyle/>
          <a:p>
            <a:pPr>
              <a:defRPr/>
            </a:pPr>
            <a:fld id="{F2B785DD-37C5-4445-A386-69E4688B873F}" type="slidenum">
              <a:rPr lang="en-US" smtClean="0"/>
              <a:pPr>
                <a:defRPr/>
              </a:pPr>
              <a:t>17</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10625" t="12000" r="11874" b="2000"/>
          <a:stretch>
            <a:fillRect/>
          </a:stretch>
        </p:blipFill>
        <p:spPr bwMode="auto">
          <a:xfrm>
            <a:off x="3563888" y="1340768"/>
            <a:ext cx="5476088" cy="48011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1"/>
          <p:cNvSpPr txBox="1">
            <a:spLocks noChangeArrowheads="1"/>
          </p:cNvSpPr>
          <p:nvPr/>
        </p:nvSpPr>
        <p:spPr bwMode="auto">
          <a:xfrm>
            <a:off x="7236296" y="6208911"/>
            <a:ext cx="16708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smtClean="0">
                <a:solidFill>
                  <a:srgbClr val="000000"/>
                </a:solidFill>
                <a:latin typeface="Calibri" panose="020F0502020204030204" pitchFamily="34" charset="0"/>
              </a:rPr>
              <a:t>Herrero</a:t>
            </a:r>
            <a:r>
              <a:rPr lang="en-US" sz="1400" dirty="0" smtClean="0">
                <a:solidFill>
                  <a:srgbClr val="000000"/>
                </a:solidFill>
                <a:latin typeface="Calibri" panose="020F0502020204030204" pitchFamily="34" charset="0"/>
              </a:rPr>
              <a:t> </a:t>
            </a:r>
            <a:r>
              <a:rPr lang="en-US" sz="1400" dirty="0">
                <a:solidFill>
                  <a:srgbClr val="000000"/>
                </a:solidFill>
                <a:latin typeface="Calibri" panose="020F0502020204030204" pitchFamily="34" charset="0"/>
              </a:rPr>
              <a:t>et al. </a:t>
            </a:r>
            <a:r>
              <a:rPr lang="en-US" sz="1400" dirty="0" smtClean="0">
                <a:solidFill>
                  <a:srgbClr val="000000"/>
                </a:solidFill>
                <a:latin typeface="Calibri" panose="020F0502020204030204" pitchFamily="34" charset="0"/>
              </a:rPr>
              <a:t>(2013)</a:t>
            </a:r>
            <a:endParaRPr lang="en-US" sz="1400" dirty="0">
              <a:solidFill>
                <a:srgbClr val="000000"/>
              </a:solidFill>
              <a:latin typeface="Calibri" panose="020F0502020204030204" pitchFamily="34" charset="0"/>
            </a:endParaRPr>
          </a:p>
        </p:txBody>
      </p:sp>
      <p:sp>
        <p:nvSpPr>
          <p:cNvPr id="5" name="Rectangle 2"/>
          <p:cNvSpPr txBox="1">
            <a:spLocks noChangeArrowheads="1"/>
          </p:cNvSpPr>
          <p:nvPr/>
        </p:nvSpPr>
        <p:spPr bwMode="auto">
          <a:xfrm>
            <a:off x="228600" y="404664"/>
            <a:ext cx="851693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Livestock sector sub-workflow</a:t>
            </a:r>
            <a:endParaRPr lang="en-US" sz="3200" b="1" dirty="0">
              <a:latin typeface="Calibri" panose="020F0502020204030204" pitchFamily="34" charset="0"/>
            </a:endParaRPr>
          </a:p>
          <a:p>
            <a:endParaRPr lang="en-US" sz="3200" b="1" dirty="0">
              <a:latin typeface="Calibri" panose="020F0502020204030204" pitchFamily="34" charset="0"/>
            </a:endParaRPr>
          </a:p>
        </p:txBody>
      </p:sp>
      <p:pic>
        <p:nvPicPr>
          <p:cNvPr id="6" name="Picture 2" descr="cattle_modelled-200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08" y="1340768"/>
            <a:ext cx="2961706" cy="217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roduction_FAO-ILRI"/>
          <p:cNvPicPr>
            <a:picLocks noChangeAspect="1" noChangeArrowheads="1"/>
          </p:cNvPicPr>
          <p:nvPr/>
        </p:nvPicPr>
        <p:blipFill>
          <a:blip r:embed="rId4" cstate="print"/>
          <a:srcRect/>
          <a:stretch>
            <a:fillRect/>
          </a:stretch>
        </p:blipFill>
        <p:spPr bwMode="auto">
          <a:xfrm>
            <a:off x="107505" y="3937223"/>
            <a:ext cx="2961706" cy="2204718"/>
          </a:xfrm>
          <a:prstGeom prst="rect">
            <a:avLst/>
          </a:prstGeom>
          <a:noFill/>
        </p:spPr>
      </p:pic>
      <p:sp>
        <p:nvSpPr>
          <p:cNvPr id="8" name="TextBox 7"/>
          <p:cNvSpPr txBox="1"/>
          <p:nvPr/>
        </p:nvSpPr>
        <p:spPr>
          <a:xfrm>
            <a:off x="1371376" y="3403428"/>
            <a:ext cx="453970" cy="646331"/>
          </a:xfrm>
          <a:prstGeom prst="rect">
            <a:avLst/>
          </a:prstGeom>
          <a:noFill/>
        </p:spPr>
        <p:txBody>
          <a:bodyPr wrap="none" rtlCol="0">
            <a:spAutoFit/>
          </a:bodyPr>
          <a:lstStyle/>
          <a:p>
            <a:r>
              <a:rPr lang="en-US" sz="3600" dirty="0" smtClean="0"/>
              <a:t>+</a:t>
            </a:r>
            <a:endParaRPr lang="en-US" sz="3600" dirty="0"/>
          </a:p>
        </p:txBody>
      </p:sp>
      <p:sp>
        <p:nvSpPr>
          <p:cNvPr id="11" name="Down Arrow 10"/>
          <p:cNvSpPr/>
          <p:nvPr/>
        </p:nvSpPr>
        <p:spPr>
          <a:xfrm rot="16200000">
            <a:off x="2873193" y="3361159"/>
            <a:ext cx="432048" cy="7200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873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83" t="28866"/>
          <a:stretch/>
        </p:blipFill>
        <p:spPr bwMode="auto">
          <a:xfrm>
            <a:off x="1331640" y="2321496"/>
            <a:ext cx="643636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Slide Number Placeholder 3"/>
          <p:cNvSpPr>
            <a:spLocks noGrp="1"/>
          </p:cNvSpPr>
          <p:nvPr>
            <p:ph type="sldNum" sz="quarter" idx="4"/>
          </p:nvPr>
        </p:nvSpPr>
        <p:spPr>
          <a:xfrm>
            <a:off x="6516688" y="6516688"/>
            <a:ext cx="2166937" cy="320675"/>
          </a:xfrm>
        </p:spPr>
        <p:txBody>
          <a:bodyPr/>
          <a:lstStyle/>
          <a:p>
            <a:pPr>
              <a:defRPr/>
            </a:pPr>
            <a:fld id="{4114CD66-9604-4305-B5A8-78B29733E3FB}" type="slidenum">
              <a:rPr lang="en-US" smtClean="0"/>
              <a:pPr>
                <a:defRPr/>
              </a:pPr>
              <a:t>18</a:t>
            </a:fld>
            <a:endParaRPr lang="en-US" dirty="0"/>
          </a:p>
        </p:txBody>
      </p:sp>
      <p:sp>
        <p:nvSpPr>
          <p:cNvPr id="2" name="Rectangle 1"/>
          <p:cNvSpPr/>
          <p:nvPr/>
        </p:nvSpPr>
        <p:spPr>
          <a:xfrm>
            <a:off x="1410566" y="1871918"/>
            <a:ext cx="6388465" cy="401216"/>
          </a:xfrm>
          <a:prstGeom prst="rect">
            <a:avLst/>
          </a:prstGeom>
          <a:solidFill>
            <a:srgbClr val="00808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alibri" panose="020F0502020204030204" pitchFamily="34" charset="0"/>
              </a:rPr>
              <a:t>GLOBIOM: Markets and Trade</a:t>
            </a:r>
            <a:endParaRPr lang="en-US" sz="2000" b="1" dirty="0">
              <a:solidFill>
                <a:schemeClr val="tx1"/>
              </a:solidFill>
              <a:latin typeface="Calibri" panose="020F0502020204030204" pitchFamily="34" charset="0"/>
            </a:endParaRPr>
          </a:p>
        </p:txBody>
      </p:sp>
      <p:sp>
        <p:nvSpPr>
          <p:cNvPr id="5" name="Rectangle 4"/>
          <p:cNvSpPr/>
          <p:nvPr/>
        </p:nvSpPr>
        <p:spPr>
          <a:xfrm>
            <a:off x="1410566" y="830911"/>
            <a:ext cx="6381328" cy="352312"/>
          </a:xfrm>
          <a:prstGeom prst="rect">
            <a:avLst/>
          </a:prstGeom>
          <a:solidFill>
            <a:srgbClr val="808000">
              <a:alpha val="70000"/>
            </a:srgbClr>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alibri" panose="020F0502020204030204" pitchFamily="34" charset="0"/>
              </a:rPr>
              <a:t>MESSAGE (POLES, WITCH): Integrated Assessment Model</a:t>
            </a:r>
            <a:endParaRPr lang="en-US" sz="2000" b="1" dirty="0">
              <a:solidFill>
                <a:schemeClr val="tx1"/>
              </a:solidFill>
              <a:latin typeface="Calibri" panose="020F0502020204030204" pitchFamily="34" charset="0"/>
            </a:endParaRPr>
          </a:p>
        </p:txBody>
      </p:sp>
      <p:sp>
        <p:nvSpPr>
          <p:cNvPr id="3" name="Down Arrow 2"/>
          <p:cNvSpPr/>
          <p:nvPr/>
        </p:nvSpPr>
        <p:spPr>
          <a:xfrm rot="10800000">
            <a:off x="3889635" y="1233674"/>
            <a:ext cx="1368152" cy="587793"/>
          </a:xfrm>
          <a:prstGeom prst="downArrow">
            <a:avLst/>
          </a:prstGeom>
          <a:solidFill>
            <a:srgbClr val="00808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5964041" y="1233674"/>
            <a:ext cx="216024" cy="587794"/>
          </a:xfrm>
          <a:prstGeom prst="downArrow">
            <a:avLst/>
          </a:prstGeom>
          <a:solidFill>
            <a:srgbClr val="808000">
              <a:alpha val="70000"/>
            </a:srgbClr>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bwMode="auto">
          <a:xfrm>
            <a:off x="166687" y="167210"/>
            <a:ext cx="851693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GLOBIOM workflow(s)</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6" name="Rectangle 5"/>
          <p:cNvSpPr/>
          <p:nvPr/>
        </p:nvSpPr>
        <p:spPr>
          <a:xfrm>
            <a:off x="1187624" y="1588207"/>
            <a:ext cx="1872208" cy="46085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687" y="1234062"/>
            <a:ext cx="3216778" cy="369332"/>
          </a:xfrm>
          <a:prstGeom prst="rect">
            <a:avLst/>
          </a:prstGeom>
          <a:noFill/>
        </p:spPr>
        <p:txBody>
          <a:bodyPr wrap="none" rtlCol="0">
            <a:spAutoFit/>
          </a:bodyPr>
          <a:lstStyle/>
          <a:p>
            <a:r>
              <a:rPr lang="en-US" b="1" dirty="0" smtClean="0">
                <a:solidFill>
                  <a:srgbClr val="FF0000"/>
                </a:solidFill>
                <a:latin typeface="Calibri" panose="020F0502020204030204" pitchFamily="34" charset="0"/>
              </a:rPr>
              <a:t>Currently covered in GEOSHARE</a:t>
            </a:r>
            <a:endParaRPr lang="en-US"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632938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60432" y="6516688"/>
            <a:ext cx="288032" cy="320675"/>
          </a:xfrm>
          <a:prstGeom prst="rect">
            <a:avLst/>
          </a:prstGeom>
        </p:spPr>
        <p:txBody>
          <a:bodyPr/>
          <a:lstStyle/>
          <a:p>
            <a:pPr>
              <a:defRPr/>
            </a:pPr>
            <a:fld id="{F2B785DD-37C5-4445-A386-69E4688B873F}" type="slidenum">
              <a:rPr lang="en-US" smtClean="0"/>
              <a:pPr>
                <a:defRPr/>
              </a:pPr>
              <a:t>19</a:t>
            </a:fld>
            <a:endParaRPr lang="en-US" dirty="0"/>
          </a:p>
        </p:txBody>
      </p:sp>
      <p:sp>
        <p:nvSpPr>
          <p:cNvPr id="5" name="Rectangle 2"/>
          <p:cNvSpPr txBox="1">
            <a:spLocks noChangeArrowheads="1"/>
          </p:cNvSpPr>
          <p:nvPr/>
        </p:nvSpPr>
        <p:spPr bwMode="auto">
          <a:xfrm>
            <a:off x="204056" y="289149"/>
            <a:ext cx="873588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Discussion 2: The depth and the breadth?</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6" name="TextBox 5"/>
          <p:cNvSpPr txBox="1"/>
          <p:nvPr/>
        </p:nvSpPr>
        <p:spPr>
          <a:xfrm>
            <a:off x="298984" y="949557"/>
            <a:ext cx="8640960" cy="3093154"/>
          </a:xfrm>
          <a:prstGeom prst="rect">
            <a:avLst/>
          </a:prstGeom>
          <a:noFill/>
        </p:spPr>
        <p:txBody>
          <a:bodyPr wrap="square" rtlCol="0">
            <a:spAutoFit/>
          </a:bodyPr>
          <a:lstStyle/>
          <a:p>
            <a:pPr marL="285750" indent="-285750">
              <a:lnSpc>
                <a:spcPct val="150000"/>
              </a:lnSpc>
              <a:buFont typeface="Arial" pitchFamily="34" charset="0"/>
              <a:buChar char="•"/>
            </a:pPr>
            <a:r>
              <a:rPr lang="en-US" sz="2000" b="1" u="sng" dirty="0" smtClean="0">
                <a:solidFill>
                  <a:srgbClr val="000099"/>
                </a:solidFill>
                <a:latin typeface="Calibri" pitchFamily="34" charset="0"/>
              </a:rPr>
              <a:t>Depth</a:t>
            </a:r>
          </a:p>
          <a:p>
            <a:pPr marL="742950" lvl="1" indent="-285750">
              <a:lnSpc>
                <a:spcPct val="150000"/>
              </a:lnSpc>
              <a:buFont typeface="Arial" pitchFamily="34" charset="0"/>
              <a:buChar char="•"/>
            </a:pPr>
            <a:r>
              <a:rPr lang="en-US" sz="2000" b="1" dirty="0" smtClean="0">
                <a:solidFill>
                  <a:srgbClr val="000099"/>
                </a:solidFill>
                <a:latin typeface="Calibri" pitchFamily="34" charset="0"/>
              </a:rPr>
              <a:t>Current farming practices and their cost – the big unknowns</a:t>
            </a:r>
            <a:endParaRPr lang="en-US" sz="2000" b="1" dirty="0" smtClean="0">
              <a:solidFill>
                <a:srgbClr val="000099"/>
              </a:solidFill>
              <a:latin typeface="Calibri" pitchFamily="34" charset="0"/>
            </a:endParaRPr>
          </a:p>
          <a:p>
            <a:pPr>
              <a:lnSpc>
                <a:spcPct val="150000"/>
              </a:lnSpc>
            </a:pPr>
            <a:endParaRPr lang="en-US" sz="1000" b="1" dirty="0" smtClean="0">
              <a:solidFill>
                <a:srgbClr val="000099"/>
              </a:solidFill>
              <a:latin typeface="Calibri" pitchFamily="34" charset="0"/>
            </a:endParaRPr>
          </a:p>
          <a:p>
            <a:pPr marL="285750" indent="-285750">
              <a:lnSpc>
                <a:spcPct val="150000"/>
              </a:lnSpc>
              <a:buFont typeface="Arial" pitchFamily="34" charset="0"/>
              <a:buChar char="•"/>
            </a:pPr>
            <a:r>
              <a:rPr lang="en-US" sz="2000" b="1" u="sng" dirty="0" smtClean="0">
                <a:solidFill>
                  <a:srgbClr val="000099"/>
                </a:solidFill>
                <a:latin typeface="Calibri" pitchFamily="34" charset="0"/>
              </a:rPr>
              <a:t>Breadth</a:t>
            </a:r>
          </a:p>
          <a:p>
            <a:pPr marL="742950" lvl="1" indent="-285750">
              <a:lnSpc>
                <a:spcPct val="150000"/>
              </a:lnSpc>
              <a:buFont typeface="Arial" pitchFamily="34" charset="0"/>
              <a:buChar char="•"/>
            </a:pPr>
            <a:r>
              <a:rPr lang="en-US" sz="2000" b="1" dirty="0" smtClean="0">
                <a:solidFill>
                  <a:srgbClr val="000099"/>
                </a:solidFill>
                <a:latin typeface="Calibri" pitchFamily="34" charset="0"/>
              </a:rPr>
              <a:t>Where are the system boundaries?  </a:t>
            </a:r>
          </a:p>
          <a:p>
            <a:pPr marL="742950" lvl="1" indent="-285750">
              <a:lnSpc>
                <a:spcPct val="150000"/>
              </a:lnSpc>
              <a:buFont typeface="Arial" pitchFamily="34" charset="0"/>
              <a:buChar char="•"/>
            </a:pPr>
            <a:r>
              <a:rPr lang="en-US" sz="2000" b="1" dirty="0" smtClean="0">
                <a:solidFill>
                  <a:srgbClr val="000099"/>
                </a:solidFill>
                <a:latin typeface="Calibri" pitchFamily="34" charset="0"/>
              </a:rPr>
              <a:t>Complexity of harmonization growing exponentially with number of sectors covered?</a:t>
            </a:r>
            <a:endParaRPr lang="en-US" sz="2000" b="1" dirty="0" smtClean="0">
              <a:solidFill>
                <a:srgbClr val="000099"/>
              </a:solidFill>
              <a:latin typeface="Calibri" pitchFamily="34" charset="0"/>
            </a:endParaRPr>
          </a:p>
        </p:txBody>
      </p:sp>
    </p:spTree>
    <p:extLst>
      <p:ext uri="{BB962C8B-B14F-4D97-AF65-F5344CB8AC3E}">
        <p14:creationId xmlns:p14="http://schemas.microsoft.com/office/powerpoint/2010/main" val="3846086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83" t="28866"/>
          <a:stretch/>
        </p:blipFill>
        <p:spPr bwMode="auto">
          <a:xfrm>
            <a:off x="1331640" y="2321496"/>
            <a:ext cx="643636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Slide Number Placeholder 3"/>
          <p:cNvSpPr>
            <a:spLocks noGrp="1"/>
          </p:cNvSpPr>
          <p:nvPr>
            <p:ph type="sldNum" sz="quarter" idx="4"/>
          </p:nvPr>
        </p:nvSpPr>
        <p:spPr>
          <a:xfrm>
            <a:off x="6516688" y="6516688"/>
            <a:ext cx="2166937" cy="320675"/>
          </a:xfrm>
        </p:spPr>
        <p:txBody>
          <a:bodyPr/>
          <a:lstStyle/>
          <a:p>
            <a:pPr>
              <a:defRPr/>
            </a:pPr>
            <a:fld id="{4114CD66-9604-4305-B5A8-78B29733E3FB}" type="slidenum">
              <a:rPr lang="en-US" smtClean="0"/>
              <a:pPr>
                <a:defRPr/>
              </a:pPr>
              <a:t>2</a:t>
            </a:fld>
            <a:endParaRPr lang="en-US" dirty="0"/>
          </a:p>
        </p:txBody>
      </p:sp>
      <p:sp>
        <p:nvSpPr>
          <p:cNvPr id="2" name="Rectangle 1"/>
          <p:cNvSpPr/>
          <p:nvPr/>
        </p:nvSpPr>
        <p:spPr>
          <a:xfrm>
            <a:off x="1410566" y="1871918"/>
            <a:ext cx="6388465" cy="401216"/>
          </a:xfrm>
          <a:prstGeom prst="rect">
            <a:avLst/>
          </a:prstGeom>
          <a:solidFill>
            <a:srgbClr val="00808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alibri" panose="020F0502020204030204" pitchFamily="34" charset="0"/>
              </a:rPr>
              <a:t>GLOBIOM: Markets and Trade</a:t>
            </a:r>
            <a:endParaRPr lang="en-US" sz="2000" b="1" dirty="0">
              <a:solidFill>
                <a:schemeClr val="tx1"/>
              </a:solidFill>
              <a:latin typeface="Calibri" panose="020F0502020204030204" pitchFamily="34" charset="0"/>
            </a:endParaRPr>
          </a:p>
        </p:txBody>
      </p:sp>
      <p:sp>
        <p:nvSpPr>
          <p:cNvPr id="5" name="Rectangle 4"/>
          <p:cNvSpPr/>
          <p:nvPr/>
        </p:nvSpPr>
        <p:spPr>
          <a:xfrm>
            <a:off x="1410566" y="830911"/>
            <a:ext cx="6381328" cy="352312"/>
          </a:xfrm>
          <a:prstGeom prst="rect">
            <a:avLst/>
          </a:prstGeom>
          <a:solidFill>
            <a:srgbClr val="808000">
              <a:alpha val="70000"/>
            </a:srgbClr>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alibri" panose="020F0502020204030204" pitchFamily="34" charset="0"/>
              </a:rPr>
              <a:t>MESSAGE (POLES, WITCH): Integrated Assessment Model</a:t>
            </a:r>
            <a:endParaRPr lang="en-US" sz="2000" b="1" dirty="0">
              <a:solidFill>
                <a:schemeClr val="tx1"/>
              </a:solidFill>
              <a:latin typeface="Calibri" panose="020F0502020204030204" pitchFamily="34" charset="0"/>
            </a:endParaRPr>
          </a:p>
        </p:txBody>
      </p:sp>
      <p:sp>
        <p:nvSpPr>
          <p:cNvPr id="3" name="Down Arrow 2"/>
          <p:cNvSpPr/>
          <p:nvPr/>
        </p:nvSpPr>
        <p:spPr>
          <a:xfrm rot="10800000">
            <a:off x="3889635" y="1233674"/>
            <a:ext cx="1368152" cy="587793"/>
          </a:xfrm>
          <a:prstGeom prst="downArrow">
            <a:avLst/>
          </a:prstGeom>
          <a:solidFill>
            <a:srgbClr val="00808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5964041" y="1233674"/>
            <a:ext cx="216024" cy="587794"/>
          </a:xfrm>
          <a:prstGeom prst="downArrow">
            <a:avLst/>
          </a:prstGeom>
          <a:solidFill>
            <a:srgbClr val="808000">
              <a:alpha val="70000"/>
            </a:srgbClr>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bwMode="auto">
          <a:xfrm>
            <a:off x="166687" y="104770"/>
            <a:ext cx="851693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GLOBIOM workflow</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10" name="TextBox 1"/>
          <p:cNvSpPr txBox="1">
            <a:spLocks noChangeArrowheads="1"/>
          </p:cNvSpPr>
          <p:nvPr/>
        </p:nvSpPr>
        <p:spPr bwMode="auto">
          <a:xfrm>
            <a:off x="575145" y="6093296"/>
            <a:ext cx="15865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smtClean="0">
                <a:solidFill>
                  <a:srgbClr val="000000"/>
                </a:solidFill>
                <a:latin typeface="Calibri" panose="020F0502020204030204" pitchFamily="34" charset="0"/>
              </a:rPr>
              <a:t>Havlík</a:t>
            </a:r>
            <a:r>
              <a:rPr lang="en-US" sz="1400" dirty="0" smtClean="0">
                <a:solidFill>
                  <a:srgbClr val="000000"/>
                </a:solidFill>
                <a:latin typeface="Calibri" panose="020F0502020204030204" pitchFamily="34" charset="0"/>
              </a:rPr>
              <a:t> </a:t>
            </a:r>
            <a:r>
              <a:rPr lang="en-US" sz="1400" dirty="0">
                <a:solidFill>
                  <a:srgbClr val="000000"/>
                </a:solidFill>
                <a:latin typeface="Calibri" panose="020F0502020204030204" pitchFamily="34" charset="0"/>
              </a:rPr>
              <a:t>et al. </a:t>
            </a:r>
            <a:r>
              <a:rPr lang="en-US" sz="1400" dirty="0" smtClean="0">
                <a:solidFill>
                  <a:srgbClr val="000000"/>
                </a:solidFill>
                <a:latin typeface="Calibri" panose="020F0502020204030204" pitchFamily="34" charset="0"/>
              </a:rPr>
              <a:t>(</a:t>
            </a:r>
            <a:r>
              <a:rPr lang="en-US" sz="1400" dirty="0" smtClean="0">
                <a:solidFill>
                  <a:srgbClr val="000000"/>
                </a:solidFill>
                <a:latin typeface="Calibri" panose="020F0502020204030204" pitchFamily="34" charset="0"/>
              </a:rPr>
              <a:t>2014)</a:t>
            </a:r>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00606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60432" y="6516688"/>
            <a:ext cx="288032" cy="320675"/>
          </a:xfrm>
          <a:prstGeom prst="rect">
            <a:avLst/>
          </a:prstGeom>
        </p:spPr>
        <p:txBody>
          <a:bodyPr/>
          <a:lstStyle/>
          <a:p>
            <a:pPr>
              <a:defRPr/>
            </a:pPr>
            <a:fld id="{F2B785DD-37C5-4445-A386-69E4688B873F}" type="slidenum">
              <a:rPr lang="en-US" smtClean="0"/>
              <a:pPr>
                <a:defRPr/>
              </a:pPr>
              <a:t>20</a:t>
            </a:fld>
            <a:endParaRPr lang="en-US" dirty="0"/>
          </a:p>
        </p:txBody>
      </p:sp>
      <p:sp>
        <p:nvSpPr>
          <p:cNvPr id="5" name="Rectangle 2"/>
          <p:cNvSpPr txBox="1">
            <a:spLocks noChangeArrowheads="1"/>
          </p:cNvSpPr>
          <p:nvPr/>
        </p:nvSpPr>
        <p:spPr bwMode="auto">
          <a:xfrm>
            <a:off x="204056" y="289149"/>
            <a:ext cx="873588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What can we offer?</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6" name="TextBox 5"/>
          <p:cNvSpPr txBox="1"/>
          <p:nvPr/>
        </p:nvSpPr>
        <p:spPr>
          <a:xfrm>
            <a:off x="298984" y="949557"/>
            <a:ext cx="8640960" cy="5401479"/>
          </a:xfrm>
          <a:prstGeom prst="rect">
            <a:avLst/>
          </a:prstGeom>
          <a:noFill/>
        </p:spPr>
        <p:txBody>
          <a:bodyPr wrap="square" rtlCol="0">
            <a:spAutoFit/>
          </a:bodyPr>
          <a:lstStyle/>
          <a:p>
            <a:pPr marL="285750" indent="-285750">
              <a:lnSpc>
                <a:spcPct val="150000"/>
              </a:lnSpc>
              <a:buFont typeface="Arial" pitchFamily="34" charset="0"/>
              <a:buChar char="•"/>
            </a:pPr>
            <a:r>
              <a:rPr lang="en-US" sz="2000" b="1" dirty="0" smtClean="0">
                <a:solidFill>
                  <a:srgbClr val="000099"/>
                </a:solidFill>
                <a:latin typeface="Calibri" pitchFamily="34" charset="0"/>
              </a:rPr>
              <a:t>Contribution to existing thematic nodes (e.g. LC) and development of new ones (e.g. livestock)</a:t>
            </a:r>
            <a:endParaRPr lang="en-US" sz="2000" b="1" dirty="0" smtClean="0">
              <a:solidFill>
                <a:srgbClr val="000099"/>
              </a:solidFill>
              <a:latin typeface="Calibri" pitchFamily="34" charset="0"/>
            </a:endParaRPr>
          </a:p>
          <a:p>
            <a:pPr>
              <a:lnSpc>
                <a:spcPct val="150000"/>
              </a:lnSpc>
            </a:pPr>
            <a:endParaRPr lang="en-US" sz="1000" b="1" dirty="0" smtClean="0">
              <a:solidFill>
                <a:srgbClr val="000099"/>
              </a:solidFill>
              <a:latin typeface="Calibri" pitchFamily="34" charset="0"/>
            </a:endParaRPr>
          </a:p>
          <a:p>
            <a:pPr marL="285750" indent="-285750">
              <a:lnSpc>
                <a:spcPct val="150000"/>
              </a:lnSpc>
              <a:buFont typeface="Arial" pitchFamily="34" charset="0"/>
              <a:buChar char="•"/>
            </a:pPr>
            <a:r>
              <a:rPr lang="en-US" sz="2000" b="1" dirty="0">
                <a:solidFill>
                  <a:srgbClr val="000099"/>
                </a:solidFill>
                <a:latin typeface="Calibri" pitchFamily="34" charset="0"/>
              </a:rPr>
              <a:t>Participation at the different levels of the workflows going from the datasets to decision making (crop models – EPIC, economic models – GLOBIOM</a:t>
            </a:r>
            <a:r>
              <a:rPr lang="en-US" sz="2000" b="1" dirty="0" smtClean="0">
                <a:solidFill>
                  <a:srgbClr val="000099"/>
                </a:solidFill>
                <a:latin typeface="Calibri" pitchFamily="34" charset="0"/>
              </a:rPr>
              <a:t>), and contributing expertise in the system integration</a:t>
            </a:r>
            <a:endParaRPr lang="en-US" sz="2000" b="1" dirty="0">
              <a:solidFill>
                <a:srgbClr val="000099"/>
              </a:solidFill>
              <a:latin typeface="Calibri" pitchFamily="34" charset="0"/>
            </a:endParaRPr>
          </a:p>
          <a:p>
            <a:pPr marL="285750" indent="-285750">
              <a:lnSpc>
                <a:spcPct val="150000"/>
              </a:lnSpc>
              <a:buFont typeface="Arial" pitchFamily="34" charset="0"/>
              <a:buChar char="•"/>
            </a:pPr>
            <a:endParaRPr lang="en-US" sz="1000" b="1" dirty="0" smtClean="0">
              <a:solidFill>
                <a:srgbClr val="000099"/>
              </a:solidFill>
              <a:latin typeface="Calibri" pitchFamily="34" charset="0"/>
            </a:endParaRPr>
          </a:p>
          <a:p>
            <a:pPr marL="285750" indent="-285750">
              <a:lnSpc>
                <a:spcPct val="150000"/>
              </a:lnSpc>
              <a:buFont typeface="Arial" pitchFamily="34" charset="0"/>
              <a:buChar char="•"/>
            </a:pPr>
            <a:r>
              <a:rPr lang="en-US" sz="2000" b="1" dirty="0" smtClean="0">
                <a:solidFill>
                  <a:srgbClr val="000099"/>
                </a:solidFill>
                <a:latin typeface="Calibri" pitchFamily="34" charset="0"/>
              </a:rPr>
              <a:t>GEO-WIKI – powerful crowd sourcing tool</a:t>
            </a:r>
          </a:p>
          <a:p>
            <a:pPr marL="285750" indent="-285750">
              <a:lnSpc>
                <a:spcPct val="150000"/>
              </a:lnSpc>
              <a:buFont typeface="Arial" pitchFamily="34" charset="0"/>
              <a:buChar char="•"/>
            </a:pPr>
            <a:endParaRPr lang="en-US" sz="1000" b="1" dirty="0">
              <a:solidFill>
                <a:srgbClr val="000099"/>
              </a:solidFill>
              <a:latin typeface="Calibri" pitchFamily="34" charset="0"/>
            </a:endParaRPr>
          </a:p>
          <a:p>
            <a:pPr marL="285750" indent="-285750">
              <a:lnSpc>
                <a:spcPct val="150000"/>
              </a:lnSpc>
              <a:buFont typeface="Arial" pitchFamily="34" charset="0"/>
              <a:buChar char="•"/>
            </a:pPr>
            <a:r>
              <a:rPr lang="en-US" sz="2000" b="1" dirty="0" smtClean="0">
                <a:solidFill>
                  <a:schemeClr val="accent6">
                    <a:lumMod val="40000"/>
                    <a:lumOff val="60000"/>
                  </a:schemeClr>
                </a:solidFill>
                <a:latin typeface="Calibri" pitchFamily="34" charset="0"/>
              </a:rPr>
              <a:t>Providing output from our models - already the case for crops</a:t>
            </a:r>
          </a:p>
          <a:p>
            <a:pPr lvl="1">
              <a:lnSpc>
                <a:spcPct val="150000"/>
              </a:lnSpc>
            </a:pPr>
            <a:r>
              <a:rPr lang="en-US" sz="2000" b="1" dirty="0" smtClean="0">
                <a:solidFill>
                  <a:schemeClr val="accent6">
                    <a:lumMod val="40000"/>
                    <a:lumOff val="60000"/>
                  </a:schemeClr>
                </a:solidFill>
                <a:latin typeface="Calibri" pitchFamily="34" charset="0"/>
              </a:rPr>
              <a:t>- MESSAGE-GLOBIOM – one of the marker models for the </a:t>
            </a:r>
            <a:r>
              <a:rPr lang="en-US" sz="2000" b="1" dirty="0" err="1" smtClean="0">
                <a:solidFill>
                  <a:schemeClr val="accent6">
                    <a:lumMod val="40000"/>
                    <a:lumOff val="60000"/>
                  </a:schemeClr>
                </a:solidFill>
                <a:latin typeface="Calibri" pitchFamily="34" charset="0"/>
              </a:rPr>
              <a:t>SSPxRCP</a:t>
            </a:r>
            <a:r>
              <a:rPr lang="en-US" sz="2000" b="1" dirty="0" smtClean="0">
                <a:solidFill>
                  <a:schemeClr val="accent6">
                    <a:lumMod val="40000"/>
                    <a:lumOff val="60000"/>
                  </a:schemeClr>
                </a:solidFill>
                <a:latin typeface="Calibri" pitchFamily="34" charset="0"/>
              </a:rPr>
              <a:t> scenarios – output in terms of land use, commodity prices, production systems can be provided</a:t>
            </a:r>
            <a:endParaRPr lang="en-US" sz="2000" b="1" dirty="0">
              <a:solidFill>
                <a:schemeClr val="accent6">
                  <a:lumMod val="40000"/>
                  <a:lumOff val="60000"/>
                </a:schemeClr>
              </a:solidFill>
              <a:latin typeface="Calibri" pitchFamily="34" charset="0"/>
            </a:endParaRPr>
          </a:p>
        </p:txBody>
      </p:sp>
    </p:spTree>
    <p:extLst>
      <p:ext uri="{BB962C8B-B14F-4D97-AF65-F5344CB8AC3E}">
        <p14:creationId xmlns:p14="http://schemas.microsoft.com/office/powerpoint/2010/main" val="2837679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96975"/>
            <a:ext cx="8229600" cy="350838"/>
          </a:xfrm>
        </p:spPr>
        <p:txBody>
          <a:bodyPr/>
          <a:lstStyle/>
          <a:p>
            <a:pPr>
              <a:defRPr/>
            </a:pPr>
            <a:r>
              <a:rPr lang="en-US" sz="2000" b="1" dirty="0">
                <a:solidFill>
                  <a:schemeClr val="tx1"/>
                </a:solidFill>
                <a:latin typeface="+mn-lt"/>
                <a:ea typeface="+mn-ea"/>
                <a:cs typeface="Arial" pitchFamily="34" charset="0"/>
              </a:rPr>
              <a:t>Validation options</a:t>
            </a:r>
          </a:p>
        </p:txBody>
      </p:sp>
      <p:pic>
        <p:nvPicPr>
          <p:cNvPr id="368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4550" y="1741488"/>
            <a:ext cx="7605713" cy="457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84225"/>
            <a:ext cx="2409825" cy="553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323528" y="188640"/>
            <a:ext cx="7997825" cy="66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rgbClr val="E9A248"/>
                </a:solidFill>
                <a:latin typeface="+mj-lt"/>
                <a:ea typeface="+mj-ea"/>
                <a:cs typeface="+mj-cs"/>
              </a:defRPr>
            </a:lvl1pPr>
            <a:lvl2pPr algn="ctr" rtl="0" eaLnBrk="0" fontAlgn="base" hangingPunct="0">
              <a:spcBef>
                <a:spcPct val="0"/>
              </a:spcBef>
              <a:spcAft>
                <a:spcPct val="0"/>
              </a:spcAft>
              <a:defRPr sz="4400">
                <a:solidFill>
                  <a:srgbClr val="E9A248"/>
                </a:solidFill>
                <a:latin typeface="Calibri" pitchFamily="34" charset="0"/>
              </a:defRPr>
            </a:lvl2pPr>
            <a:lvl3pPr algn="ctr" rtl="0" eaLnBrk="0" fontAlgn="base" hangingPunct="0">
              <a:spcBef>
                <a:spcPct val="0"/>
              </a:spcBef>
              <a:spcAft>
                <a:spcPct val="0"/>
              </a:spcAft>
              <a:defRPr sz="4400">
                <a:solidFill>
                  <a:srgbClr val="E9A248"/>
                </a:solidFill>
                <a:latin typeface="Calibri" pitchFamily="34" charset="0"/>
              </a:defRPr>
            </a:lvl3pPr>
            <a:lvl4pPr algn="ctr" rtl="0" eaLnBrk="0" fontAlgn="base" hangingPunct="0">
              <a:spcBef>
                <a:spcPct val="0"/>
              </a:spcBef>
              <a:spcAft>
                <a:spcPct val="0"/>
              </a:spcAft>
              <a:defRPr sz="4400">
                <a:solidFill>
                  <a:srgbClr val="E9A248"/>
                </a:solidFill>
                <a:latin typeface="Calibri" pitchFamily="34" charset="0"/>
              </a:defRPr>
            </a:lvl4pPr>
            <a:lvl5pPr algn="ctr" rtl="0" eaLnBrk="0" fontAlgn="base" hangingPunct="0">
              <a:spcBef>
                <a:spcPct val="0"/>
              </a:spcBef>
              <a:spcAft>
                <a:spcPct val="0"/>
              </a:spcAft>
              <a:defRPr sz="4400">
                <a:solidFill>
                  <a:srgbClr val="E9A248"/>
                </a:solidFill>
                <a:latin typeface="Calibri" pitchFamily="34" charset="0"/>
              </a:defRPr>
            </a:lvl5pPr>
            <a:lvl6pPr marL="457200" algn="ctr" rtl="0" fontAlgn="base">
              <a:spcBef>
                <a:spcPct val="0"/>
              </a:spcBef>
              <a:spcAft>
                <a:spcPct val="0"/>
              </a:spcAft>
              <a:defRPr sz="4400">
                <a:solidFill>
                  <a:srgbClr val="E9A248"/>
                </a:solidFill>
                <a:latin typeface="Calibri" pitchFamily="34" charset="0"/>
              </a:defRPr>
            </a:lvl6pPr>
            <a:lvl7pPr marL="914400" algn="ctr" rtl="0" fontAlgn="base">
              <a:spcBef>
                <a:spcPct val="0"/>
              </a:spcBef>
              <a:spcAft>
                <a:spcPct val="0"/>
              </a:spcAft>
              <a:defRPr sz="4400">
                <a:solidFill>
                  <a:srgbClr val="E9A248"/>
                </a:solidFill>
                <a:latin typeface="Calibri" pitchFamily="34" charset="0"/>
              </a:defRPr>
            </a:lvl7pPr>
            <a:lvl8pPr marL="1371600" algn="ctr" rtl="0" fontAlgn="base">
              <a:spcBef>
                <a:spcPct val="0"/>
              </a:spcBef>
              <a:spcAft>
                <a:spcPct val="0"/>
              </a:spcAft>
              <a:defRPr sz="4400">
                <a:solidFill>
                  <a:srgbClr val="E9A248"/>
                </a:solidFill>
                <a:latin typeface="Calibri" pitchFamily="34" charset="0"/>
              </a:defRPr>
            </a:lvl8pPr>
            <a:lvl9pPr marL="1828800" algn="ctr" rtl="0" fontAlgn="base">
              <a:spcBef>
                <a:spcPct val="0"/>
              </a:spcBef>
              <a:spcAft>
                <a:spcPct val="0"/>
              </a:spcAft>
              <a:defRPr sz="4400">
                <a:solidFill>
                  <a:srgbClr val="E9A248"/>
                </a:solidFill>
                <a:latin typeface="Calibri" pitchFamily="34" charset="0"/>
              </a:defRPr>
            </a:lvl9pPr>
          </a:lstStyle>
          <a:p>
            <a:pPr algn="l">
              <a:defRPr/>
            </a:pPr>
            <a:r>
              <a:rPr lang="en-US" sz="3200" b="1" dirty="0">
                <a:solidFill>
                  <a:srgbClr val="003399"/>
                </a:solidFill>
                <a:latin typeface="Calibri" panose="020F0502020204030204" pitchFamily="34" charset="0"/>
                <a:cs typeface="Arial" pitchFamily="34" charset="0"/>
              </a:rPr>
              <a:t>Mobilizing regional experts / crowd</a:t>
            </a:r>
            <a:endParaRPr lang="en-US" sz="3200" b="1" dirty="0">
              <a:solidFill>
                <a:srgbClr val="003399"/>
              </a:solidFill>
              <a:latin typeface="Calibri" panose="020F0502020204030204" pitchFamily="34" charset="0"/>
              <a:cs typeface="Arial" pitchFamily="34" charset="0"/>
            </a:endParaRPr>
          </a:p>
        </p:txBody>
      </p:sp>
      <p:sp>
        <p:nvSpPr>
          <p:cNvPr id="7" name="Title 3"/>
          <p:cNvSpPr txBox="1">
            <a:spLocks/>
          </p:cNvSpPr>
          <p:nvPr/>
        </p:nvSpPr>
        <p:spPr bwMode="auto">
          <a:xfrm>
            <a:off x="461962" y="766393"/>
            <a:ext cx="7638430" cy="344488"/>
          </a:xfrm>
          <a:prstGeom prst="rect">
            <a:avLst/>
          </a:prstGeom>
          <a:noFill/>
          <a:ln w="9525">
            <a:noFill/>
            <a:miter lim="800000"/>
            <a:headEnd/>
            <a:tailEnd/>
          </a:ln>
        </p:spPr>
        <p:txBody>
          <a:bodyPr lIns="0" tIns="0" rIns="0" bIns="0"/>
          <a:lstStyle>
            <a:lvl1pPr algn="l" rtl="0" eaLnBrk="1" fontAlgn="base" hangingPunct="1">
              <a:spcBef>
                <a:spcPct val="0"/>
              </a:spcBef>
              <a:spcAft>
                <a:spcPct val="0"/>
              </a:spcAft>
              <a:defRPr sz="47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700">
                <a:solidFill>
                  <a:srgbClr val="003399"/>
                </a:solidFill>
                <a:latin typeface="Arial Narrow" pitchFamily="34" charset="0"/>
              </a:defRPr>
            </a:lvl2pPr>
            <a:lvl3pPr algn="l" rtl="0" eaLnBrk="1" fontAlgn="base" hangingPunct="1">
              <a:spcBef>
                <a:spcPct val="0"/>
              </a:spcBef>
              <a:spcAft>
                <a:spcPct val="0"/>
              </a:spcAft>
              <a:defRPr sz="4700">
                <a:solidFill>
                  <a:srgbClr val="003399"/>
                </a:solidFill>
                <a:latin typeface="Arial Narrow" pitchFamily="34" charset="0"/>
              </a:defRPr>
            </a:lvl3pPr>
            <a:lvl4pPr algn="l" rtl="0" eaLnBrk="1" fontAlgn="base" hangingPunct="1">
              <a:spcBef>
                <a:spcPct val="0"/>
              </a:spcBef>
              <a:spcAft>
                <a:spcPct val="0"/>
              </a:spcAft>
              <a:defRPr sz="4700">
                <a:solidFill>
                  <a:srgbClr val="003399"/>
                </a:solidFill>
                <a:latin typeface="Arial Narrow" pitchFamily="34" charset="0"/>
              </a:defRPr>
            </a:lvl4pPr>
            <a:lvl5pPr algn="l" rtl="0" eaLnBrk="1" fontAlgn="base" hangingPunct="1">
              <a:spcBef>
                <a:spcPct val="0"/>
              </a:spcBef>
              <a:spcAft>
                <a:spcPct val="0"/>
              </a:spcAft>
              <a:defRPr sz="4700">
                <a:solidFill>
                  <a:srgbClr val="003399"/>
                </a:solidFill>
                <a:latin typeface="Arial Narrow" pitchFamily="34" charset="0"/>
              </a:defRPr>
            </a:lvl5pPr>
            <a:lvl6pPr marL="536433" algn="l" rtl="0" eaLnBrk="1" fontAlgn="base" hangingPunct="1">
              <a:spcBef>
                <a:spcPct val="0"/>
              </a:spcBef>
              <a:spcAft>
                <a:spcPct val="0"/>
              </a:spcAft>
              <a:defRPr sz="4700">
                <a:solidFill>
                  <a:srgbClr val="003399"/>
                </a:solidFill>
                <a:latin typeface="Arial Narrow" pitchFamily="34" charset="0"/>
              </a:defRPr>
            </a:lvl6pPr>
            <a:lvl7pPr marL="1072866" algn="l" rtl="0" eaLnBrk="1" fontAlgn="base" hangingPunct="1">
              <a:spcBef>
                <a:spcPct val="0"/>
              </a:spcBef>
              <a:spcAft>
                <a:spcPct val="0"/>
              </a:spcAft>
              <a:defRPr sz="4700">
                <a:solidFill>
                  <a:srgbClr val="003399"/>
                </a:solidFill>
                <a:latin typeface="Arial Narrow" pitchFamily="34" charset="0"/>
              </a:defRPr>
            </a:lvl7pPr>
            <a:lvl8pPr marL="1609298" algn="l" rtl="0" eaLnBrk="1" fontAlgn="base" hangingPunct="1">
              <a:spcBef>
                <a:spcPct val="0"/>
              </a:spcBef>
              <a:spcAft>
                <a:spcPct val="0"/>
              </a:spcAft>
              <a:defRPr sz="4700">
                <a:solidFill>
                  <a:srgbClr val="003399"/>
                </a:solidFill>
                <a:latin typeface="Arial Narrow" pitchFamily="34" charset="0"/>
              </a:defRPr>
            </a:lvl8pPr>
            <a:lvl9pPr marL="2145731" algn="l" rtl="0" eaLnBrk="1" fontAlgn="base" hangingPunct="1">
              <a:spcBef>
                <a:spcPct val="0"/>
              </a:spcBef>
              <a:spcAft>
                <a:spcPct val="0"/>
              </a:spcAft>
              <a:defRPr sz="4700">
                <a:solidFill>
                  <a:srgbClr val="003399"/>
                </a:solidFill>
                <a:latin typeface="Arial Narrow" pitchFamily="34" charset="0"/>
              </a:defRPr>
            </a:lvl9pPr>
          </a:lstStyle>
          <a:p>
            <a:pPr algn="ctr" defTabSz="844083">
              <a:defRPr/>
            </a:pPr>
            <a:r>
              <a:rPr lang="en-US" sz="3200" b="1" dirty="0">
                <a:solidFill>
                  <a:schemeClr val="tx1"/>
                </a:solidFill>
                <a:latin typeface="Calibri" panose="020F0502020204030204" pitchFamily="34" charset="0"/>
                <a:ea typeface="+mn-ea"/>
              </a:rPr>
              <a:t>http://Geo-Wiki.org</a:t>
            </a:r>
          </a:p>
        </p:txBody>
      </p:sp>
    </p:spTree>
    <p:extLst>
      <p:ext uri="{BB962C8B-B14F-4D97-AF65-F5344CB8AC3E}">
        <p14:creationId xmlns:p14="http://schemas.microsoft.com/office/powerpoint/2010/main" val="1966654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513"/>
            <a:ext cx="8229600" cy="365125"/>
          </a:xfrm>
        </p:spPr>
        <p:txBody>
          <a:bodyPr/>
          <a:lstStyle/>
          <a:p>
            <a:pPr>
              <a:defRPr/>
            </a:pPr>
            <a:r>
              <a:rPr lang="en-US" sz="2000" b="1" dirty="0">
                <a:solidFill>
                  <a:schemeClr val="tx1"/>
                </a:solidFill>
                <a:latin typeface="+mn-lt"/>
                <a:ea typeface="+mn-ea"/>
                <a:cs typeface="Arial" pitchFamily="34" charset="0"/>
              </a:rPr>
              <a:t>Feedback option for certain area</a:t>
            </a:r>
          </a:p>
        </p:txBody>
      </p:sp>
      <p:pic>
        <p:nvPicPr>
          <p:cNvPr id="3789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08088" y="1741488"/>
            <a:ext cx="6950075" cy="41767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444750"/>
            <a:ext cx="2970213" cy="37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323528" y="188640"/>
            <a:ext cx="7997825" cy="66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rgbClr val="E9A248"/>
                </a:solidFill>
                <a:latin typeface="+mj-lt"/>
                <a:ea typeface="+mj-ea"/>
                <a:cs typeface="+mj-cs"/>
              </a:defRPr>
            </a:lvl1pPr>
            <a:lvl2pPr algn="ctr" rtl="0" eaLnBrk="0" fontAlgn="base" hangingPunct="0">
              <a:spcBef>
                <a:spcPct val="0"/>
              </a:spcBef>
              <a:spcAft>
                <a:spcPct val="0"/>
              </a:spcAft>
              <a:defRPr sz="4400">
                <a:solidFill>
                  <a:srgbClr val="E9A248"/>
                </a:solidFill>
                <a:latin typeface="Calibri" pitchFamily="34" charset="0"/>
              </a:defRPr>
            </a:lvl2pPr>
            <a:lvl3pPr algn="ctr" rtl="0" eaLnBrk="0" fontAlgn="base" hangingPunct="0">
              <a:spcBef>
                <a:spcPct val="0"/>
              </a:spcBef>
              <a:spcAft>
                <a:spcPct val="0"/>
              </a:spcAft>
              <a:defRPr sz="4400">
                <a:solidFill>
                  <a:srgbClr val="E9A248"/>
                </a:solidFill>
                <a:latin typeface="Calibri" pitchFamily="34" charset="0"/>
              </a:defRPr>
            </a:lvl3pPr>
            <a:lvl4pPr algn="ctr" rtl="0" eaLnBrk="0" fontAlgn="base" hangingPunct="0">
              <a:spcBef>
                <a:spcPct val="0"/>
              </a:spcBef>
              <a:spcAft>
                <a:spcPct val="0"/>
              </a:spcAft>
              <a:defRPr sz="4400">
                <a:solidFill>
                  <a:srgbClr val="E9A248"/>
                </a:solidFill>
                <a:latin typeface="Calibri" pitchFamily="34" charset="0"/>
              </a:defRPr>
            </a:lvl4pPr>
            <a:lvl5pPr algn="ctr" rtl="0" eaLnBrk="0" fontAlgn="base" hangingPunct="0">
              <a:spcBef>
                <a:spcPct val="0"/>
              </a:spcBef>
              <a:spcAft>
                <a:spcPct val="0"/>
              </a:spcAft>
              <a:defRPr sz="4400">
                <a:solidFill>
                  <a:srgbClr val="E9A248"/>
                </a:solidFill>
                <a:latin typeface="Calibri" pitchFamily="34" charset="0"/>
              </a:defRPr>
            </a:lvl5pPr>
            <a:lvl6pPr marL="457200" algn="ctr" rtl="0" fontAlgn="base">
              <a:spcBef>
                <a:spcPct val="0"/>
              </a:spcBef>
              <a:spcAft>
                <a:spcPct val="0"/>
              </a:spcAft>
              <a:defRPr sz="4400">
                <a:solidFill>
                  <a:srgbClr val="E9A248"/>
                </a:solidFill>
                <a:latin typeface="Calibri" pitchFamily="34" charset="0"/>
              </a:defRPr>
            </a:lvl6pPr>
            <a:lvl7pPr marL="914400" algn="ctr" rtl="0" fontAlgn="base">
              <a:spcBef>
                <a:spcPct val="0"/>
              </a:spcBef>
              <a:spcAft>
                <a:spcPct val="0"/>
              </a:spcAft>
              <a:defRPr sz="4400">
                <a:solidFill>
                  <a:srgbClr val="E9A248"/>
                </a:solidFill>
                <a:latin typeface="Calibri" pitchFamily="34" charset="0"/>
              </a:defRPr>
            </a:lvl7pPr>
            <a:lvl8pPr marL="1371600" algn="ctr" rtl="0" fontAlgn="base">
              <a:spcBef>
                <a:spcPct val="0"/>
              </a:spcBef>
              <a:spcAft>
                <a:spcPct val="0"/>
              </a:spcAft>
              <a:defRPr sz="4400">
                <a:solidFill>
                  <a:srgbClr val="E9A248"/>
                </a:solidFill>
                <a:latin typeface="Calibri" pitchFamily="34" charset="0"/>
              </a:defRPr>
            </a:lvl8pPr>
            <a:lvl9pPr marL="1828800" algn="ctr" rtl="0" fontAlgn="base">
              <a:spcBef>
                <a:spcPct val="0"/>
              </a:spcBef>
              <a:spcAft>
                <a:spcPct val="0"/>
              </a:spcAft>
              <a:defRPr sz="4400">
                <a:solidFill>
                  <a:srgbClr val="E9A248"/>
                </a:solidFill>
                <a:latin typeface="Calibri" pitchFamily="34" charset="0"/>
              </a:defRPr>
            </a:lvl9pPr>
          </a:lstStyle>
          <a:p>
            <a:pPr algn="l">
              <a:defRPr/>
            </a:pPr>
            <a:r>
              <a:rPr lang="en-US" sz="3200" b="1" dirty="0">
                <a:solidFill>
                  <a:srgbClr val="003399"/>
                </a:solidFill>
                <a:latin typeface="Calibri" panose="020F0502020204030204" pitchFamily="34" charset="0"/>
                <a:cs typeface="Arial" pitchFamily="34" charset="0"/>
              </a:rPr>
              <a:t>Mobilizing regional experts / crowd</a:t>
            </a:r>
            <a:endParaRPr lang="en-US" sz="3200" b="1" dirty="0">
              <a:solidFill>
                <a:srgbClr val="003399"/>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3101804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descr="Rectangle: Click to edit Master text styles&#10;Second level&#10;Third level&#10;Fourth level&#10;Fifth level"/>
          <p:cNvSpPr>
            <a:spLocks noGrp="1"/>
          </p:cNvSpPr>
          <p:nvPr>
            <p:ph idx="1"/>
          </p:nvPr>
        </p:nvSpPr>
        <p:spPr/>
        <p:txBody>
          <a:bodyPr/>
          <a:lstStyle/>
          <a:p>
            <a:pPr>
              <a:defRPr/>
            </a:pPr>
            <a:r>
              <a:rPr lang="en-GB" sz="2000" dirty="0"/>
              <a:t>About 1000 users in more than 120 countries</a:t>
            </a:r>
          </a:p>
          <a:p>
            <a:pPr>
              <a:defRPr/>
            </a:pPr>
            <a:r>
              <a:rPr lang="en-GB" sz="2000" dirty="0"/>
              <a:t>&gt; 200,000 validation points</a:t>
            </a:r>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01" y="2636912"/>
            <a:ext cx="76771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23528" y="188640"/>
            <a:ext cx="7997825" cy="66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rgbClr val="E9A248"/>
                </a:solidFill>
                <a:latin typeface="+mj-lt"/>
                <a:ea typeface="+mj-ea"/>
                <a:cs typeface="+mj-cs"/>
              </a:defRPr>
            </a:lvl1pPr>
            <a:lvl2pPr algn="ctr" rtl="0" eaLnBrk="0" fontAlgn="base" hangingPunct="0">
              <a:spcBef>
                <a:spcPct val="0"/>
              </a:spcBef>
              <a:spcAft>
                <a:spcPct val="0"/>
              </a:spcAft>
              <a:defRPr sz="4400">
                <a:solidFill>
                  <a:srgbClr val="E9A248"/>
                </a:solidFill>
                <a:latin typeface="Calibri" pitchFamily="34" charset="0"/>
              </a:defRPr>
            </a:lvl2pPr>
            <a:lvl3pPr algn="ctr" rtl="0" eaLnBrk="0" fontAlgn="base" hangingPunct="0">
              <a:spcBef>
                <a:spcPct val="0"/>
              </a:spcBef>
              <a:spcAft>
                <a:spcPct val="0"/>
              </a:spcAft>
              <a:defRPr sz="4400">
                <a:solidFill>
                  <a:srgbClr val="E9A248"/>
                </a:solidFill>
                <a:latin typeface="Calibri" pitchFamily="34" charset="0"/>
              </a:defRPr>
            </a:lvl3pPr>
            <a:lvl4pPr algn="ctr" rtl="0" eaLnBrk="0" fontAlgn="base" hangingPunct="0">
              <a:spcBef>
                <a:spcPct val="0"/>
              </a:spcBef>
              <a:spcAft>
                <a:spcPct val="0"/>
              </a:spcAft>
              <a:defRPr sz="4400">
                <a:solidFill>
                  <a:srgbClr val="E9A248"/>
                </a:solidFill>
                <a:latin typeface="Calibri" pitchFamily="34" charset="0"/>
              </a:defRPr>
            </a:lvl4pPr>
            <a:lvl5pPr algn="ctr" rtl="0" eaLnBrk="0" fontAlgn="base" hangingPunct="0">
              <a:spcBef>
                <a:spcPct val="0"/>
              </a:spcBef>
              <a:spcAft>
                <a:spcPct val="0"/>
              </a:spcAft>
              <a:defRPr sz="4400">
                <a:solidFill>
                  <a:srgbClr val="E9A248"/>
                </a:solidFill>
                <a:latin typeface="Calibri" pitchFamily="34" charset="0"/>
              </a:defRPr>
            </a:lvl5pPr>
            <a:lvl6pPr marL="457200" algn="ctr" rtl="0" fontAlgn="base">
              <a:spcBef>
                <a:spcPct val="0"/>
              </a:spcBef>
              <a:spcAft>
                <a:spcPct val="0"/>
              </a:spcAft>
              <a:defRPr sz="4400">
                <a:solidFill>
                  <a:srgbClr val="E9A248"/>
                </a:solidFill>
                <a:latin typeface="Calibri" pitchFamily="34" charset="0"/>
              </a:defRPr>
            </a:lvl6pPr>
            <a:lvl7pPr marL="914400" algn="ctr" rtl="0" fontAlgn="base">
              <a:spcBef>
                <a:spcPct val="0"/>
              </a:spcBef>
              <a:spcAft>
                <a:spcPct val="0"/>
              </a:spcAft>
              <a:defRPr sz="4400">
                <a:solidFill>
                  <a:srgbClr val="E9A248"/>
                </a:solidFill>
                <a:latin typeface="Calibri" pitchFamily="34" charset="0"/>
              </a:defRPr>
            </a:lvl7pPr>
            <a:lvl8pPr marL="1371600" algn="ctr" rtl="0" fontAlgn="base">
              <a:spcBef>
                <a:spcPct val="0"/>
              </a:spcBef>
              <a:spcAft>
                <a:spcPct val="0"/>
              </a:spcAft>
              <a:defRPr sz="4400">
                <a:solidFill>
                  <a:srgbClr val="E9A248"/>
                </a:solidFill>
                <a:latin typeface="Calibri" pitchFamily="34" charset="0"/>
              </a:defRPr>
            </a:lvl8pPr>
            <a:lvl9pPr marL="1828800" algn="ctr" rtl="0" fontAlgn="base">
              <a:spcBef>
                <a:spcPct val="0"/>
              </a:spcBef>
              <a:spcAft>
                <a:spcPct val="0"/>
              </a:spcAft>
              <a:defRPr sz="4400">
                <a:solidFill>
                  <a:srgbClr val="E9A248"/>
                </a:solidFill>
                <a:latin typeface="Calibri" pitchFamily="34" charset="0"/>
              </a:defRPr>
            </a:lvl9pPr>
          </a:lstStyle>
          <a:p>
            <a:pPr algn="l">
              <a:defRPr/>
            </a:pPr>
            <a:r>
              <a:rPr lang="en-US" sz="3200" b="1" dirty="0">
                <a:solidFill>
                  <a:srgbClr val="003399"/>
                </a:solidFill>
                <a:latin typeface="Calibri" panose="020F0502020204030204" pitchFamily="34" charset="0"/>
                <a:cs typeface="Arial" pitchFamily="34" charset="0"/>
              </a:rPr>
              <a:t>Mobilizing regional experts / crowd</a:t>
            </a:r>
            <a:endParaRPr lang="en-US" sz="3200" b="1" dirty="0">
              <a:solidFill>
                <a:srgbClr val="003399"/>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1249149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Content Placeholder 3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4950" y="1458913"/>
            <a:ext cx="8820150" cy="4360862"/>
          </a:xfrm>
        </p:spPr>
      </p:pic>
      <p:sp>
        <p:nvSpPr>
          <p:cNvPr id="4" name="TextBox 1"/>
          <p:cNvSpPr txBox="1">
            <a:spLocks noChangeArrowheads="1"/>
          </p:cNvSpPr>
          <p:nvPr/>
        </p:nvSpPr>
        <p:spPr bwMode="auto">
          <a:xfrm>
            <a:off x="7236296" y="6208911"/>
            <a:ext cx="1363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rgbClr val="000000"/>
                </a:solidFill>
                <a:latin typeface="Calibri" panose="020F0502020204030204" pitchFamily="34" charset="0"/>
              </a:rPr>
              <a:t>See </a:t>
            </a:r>
            <a:r>
              <a:rPr lang="en-US" sz="1400" dirty="0">
                <a:solidFill>
                  <a:srgbClr val="000000"/>
                </a:solidFill>
                <a:latin typeface="Calibri" panose="020F0502020204030204" pitchFamily="34" charset="0"/>
              </a:rPr>
              <a:t>et al. </a:t>
            </a:r>
            <a:r>
              <a:rPr lang="en-US" sz="1400" dirty="0" smtClean="0">
                <a:solidFill>
                  <a:srgbClr val="000000"/>
                </a:solidFill>
                <a:latin typeface="Calibri" panose="020F0502020204030204" pitchFamily="34" charset="0"/>
              </a:rPr>
              <a:t>(</a:t>
            </a:r>
            <a:r>
              <a:rPr lang="en-US" sz="1400" dirty="0" smtClean="0">
                <a:solidFill>
                  <a:srgbClr val="000000"/>
                </a:solidFill>
                <a:latin typeface="Calibri" panose="020F0502020204030204" pitchFamily="34" charset="0"/>
              </a:rPr>
              <a:t>2014)</a:t>
            </a:r>
            <a:endParaRPr lang="en-US" sz="1400" dirty="0">
              <a:solidFill>
                <a:srgbClr val="000000"/>
              </a:solidFill>
              <a:latin typeface="Calibri" panose="020F0502020204030204" pitchFamily="34" charset="0"/>
            </a:endParaRPr>
          </a:p>
        </p:txBody>
      </p:sp>
      <p:sp>
        <p:nvSpPr>
          <p:cNvPr id="6" name="Rectangle 2"/>
          <p:cNvSpPr txBox="1">
            <a:spLocks noChangeArrowheads="1"/>
          </p:cNvSpPr>
          <p:nvPr/>
        </p:nvSpPr>
        <p:spPr bwMode="auto">
          <a:xfrm>
            <a:off x="323529" y="1039803"/>
            <a:ext cx="8276282" cy="5856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2400" b="1" dirty="0" smtClean="0">
                <a:solidFill>
                  <a:schemeClr val="tx1"/>
                </a:solidFill>
                <a:latin typeface="Calibri" panose="020F0502020204030204" pitchFamily="34" charset="0"/>
              </a:rPr>
              <a:t>Land cover sub-workflow</a:t>
            </a:r>
            <a:endParaRPr lang="en-US" sz="2400" b="1" dirty="0">
              <a:solidFill>
                <a:schemeClr val="tx1"/>
              </a:solidFill>
              <a:latin typeface="Calibri" panose="020F0502020204030204" pitchFamily="34" charset="0"/>
            </a:endParaRPr>
          </a:p>
          <a:p>
            <a:endParaRPr lang="en-US" sz="2400" b="1" dirty="0">
              <a:solidFill>
                <a:schemeClr val="tx1"/>
              </a:solidFill>
              <a:latin typeface="Calibri" panose="020F0502020204030204" pitchFamily="34" charset="0"/>
            </a:endParaRPr>
          </a:p>
        </p:txBody>
      </p:sp>
      <p:sp>
        <p:nvSpPr>
          <p:cNvPr id="7" name="Title 1"/>
          <p:cNvSpPr txBox="1">
            <a:spLocks/>
          </p:cNvSpPr>
          <p:nvPr/>
        </p:nvSpPr>
        <p:spPr bwMode="auto">
          <a:xfrm>
            <a:off x="323528" y="188640"/>
            <a:ext cx="7997825" cy="66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rgbClr val="E9A248"/>
                </a:solidFill>
                <a:latin typeface="+mj-lt"/>
                <a:ea typeface="+mj-ea"/>
                <a:cs typeface="+mj-cs"/>
              </a:defRPr>
            </a:lvl1pPr>
            <a:lvl2pPr algn="ctr" rtl="0" eaLnBrk="0" fontAlgn="base" hangingPunct="0">
              <a:spcBef>
                <a:spcPct val="0"/>
              </a:spcBef>
              <a:spcAft>
                <a:spcPct val="0"/>
              </a:spcAft>
              <a:defRPr sz="4400">
                <a:solidFill>
                  <a:srgbClr val="E9A248"/>
                </a:solidFill>
                <a:latin typeface="Calibri" pitchFamily="34" charset="0"/>
              </a:defRPr>
            </a:lvl2pPr>
            <a:lvl3pPr algn="ctr" rtl="0" eaLnBrk="0" fontAlgn="base" hangingPunct="0">
              <a:spcBef>
                <a:spcPct val="0"/>
              </a:spcBef>
              <a:spcAft>
                <a:spcPct val="0"/>
              </a:spcAft>
              <a:defRPr sz="4400">
                <a:solidFill>
                  <a:srgbClr val="E9A248"/>
                </a:solidFill>
                <a:latin typeface="Calibri" pitchFamily="34" charset="0"/>
              </a:defRPr>
            </a:lvl3pPr>
            <a:lvl4pPr algn="ctr" rtl="0" eaLnBrk="0" fontAlgn="base" hangingPunct="0">
              <a:spcBef>
                <a:spcPct val="0"/>
              </a:spcBef>
              <a:spcAft>
                <a:spcPct val="0"/>
              </a:spcAft>
              <a:defRPr sz="4400">
                <a:solidFill>
                  <a:srgbClr val="E9A248"/>
                </a:solidFill>
                <a:latin typeface="Calibri" pitchFamily="34" charset="0"/>
              </a:defRPr>
            </a:lvl4pPr>
            <a:lvl5pPr algn="ctr" rtl="0" eaLnBrk="0" fontAlgn="base" hangingPunct="0">
              <a:spcBef>
                <a:spcPct val="0"/>
              </a:spcBef>
              <a:spcAft>
                <a:spcPct val="0"/>
              </a:spcAft>
              <a:defRPr sz="4400">
                <a:solidFill>
                  <a:srgbClr val="E9A248"/>
                </a:solidFill>
                <a:latin typeface="Calibri" pitchFamily="34" charset="0"/>
              </a:defRPr>
            </a:lvl5pPr>
            <a:lvl6pPr marL="457200" algn="ctr" rtl="0" fontAlgn="base">
              <a:spcBef>
                <a:spcPct val="0"/>
              </a:spcBef>
              <a:spcAft>
                <a:spcPct val="0"/>
              </a:spcAft>
              <a:defRPr sz="4400">
                <a:solidFill>
                  <a:srgbClr val="E9A248"/>
                </a:solidFill>
                <a:latin typeface="Calibri" pitchFamily="34" charset="0"/>
              </a:defRPr>
            </a:lvl6pPr>
            <a:lvl7pPr marL="914400" algn="ctr" rtl="0" fontAlgn="base">
              <a:spcBef>
                <a:spcPct val="0"/>
              </a:spcBef>
              <a:spcAft>
                <a:spcPct val="0"/>
              </a:spcAft>
              <a:defRPr sz="4400">
                <a:solidFill>
                  <a:srgbClr val="E9A248"/>
                </a:solidFill>
                <a:latin typeface="Calibri" pitchFamily="34" charset="0"/>
              </a:defRPr>
            </a:lvl7pPr>
            <a:lvl8pPr marL="1371600" algn="ctr" rtl="0" fontAlgn="base">
              <a:spcBef>
                <a:spcPct val="0"/>
              </a:spcBef>
              <a:spcAft>
                <a:spcPct val="0"/>
              </a:spcAft>
              <a:defRPr sz="4400">
                <a:solidFill>
                  <a:srgbClr val="E9A248"/>
                </a:solidFill>
                <a:latin typeface="Calibri" pitchFamily="34" charset="0"/>
              </a:defRPr>
            </a:lvl8pPr>
            <a:lvl9pPr marL="1828800" algn="ctr" rtl="0" fontAlgn="base">
              <a:spcBef>
                <a:spcPct val="0"/>
              </a:spcBef>
              <a:spcAft>
                <a:spcPct val="0"/>
              </a:spcAft>
              <a:defRPr sz="4400">
                <a:solidFill>
                  <a:srgbClr val="E9A248"/>
                </a:solidFill>
                <a:latin typeface="Calibri" pitchFamily="34" charset="0"/>
              </a:defRPr>
            </a:lvl9pPr>
          </a:lstStyle>
          <a:p>
            <a:pPr algn="l">
              <a:defRPr/>
            </a:pPr>
            <a:r>
              <a:rPr lang="en-US" sz="3200" b="1" dirty="0">
                <a:solidFill>
                  <a:srgbClr val="003399"/>
                </a:solidFill>
                <a:latin typeface="Calibri" panose="020F0502020204030204" pitchFamily="34" charset="0"/>
                <a:cs typeface="Arial" pitchFamily="34" charset="0"/>
              </a:rPr>
              <a:t>Mobilizing regional experts / crowd</a:t>
            </a:r>
            <a:endParaRPr lang="en-US" sz="3200" b="1" dirty="0">
              <a:solidFill>
                <a:srgbClr val="003399"/>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747434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60432" y="6516688"/>
            <a:ext cx="288032" cy="320675"/>
          </a:xfrm>
          <a:prstGeom prst="rect">
            <a:avLst/>
          </a:prstGeom>
        </p:spPr>
        <p:txBody>
          <a:bodyPr/>
          <a:lstStyle/>
          <a:p>
            <a:pPr>
              <a:defRPr/>
            </a:pPr>
            <a:fld id="{F2B785DD-37C5-4445-A386-69E4688B873F}" type="slidenum">
              <a:rPr lang="en-US" smtClean="0"/>
              <a:pPr>
                <a:defRPr/>
              </a:pPr>
              <a:t>25</a:t>
            </a:fld>
            <a:endParaRPr lang="en-US" dirty="0"/>
          </a:p>
        </p:txBody>
      </p:sp>
      <p:sp>
        <p:nvSpPr>
          <p:cNvPr id="5" name="Rectangle 2"/>
          <p:cNvSpPr txBox="1">
            <a:spLocks noChangeArrowheads="1"/>
          </p:cNvSpPr>
          <p:nvPr/>
        </p:nvSpPr>
        <p:spPr bwMode="auto">
          <a:xfrm>
            <a:off x="204056" y="289149"/>
            <a:ext cx="873588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What can we offer?</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6" name="TextBox 5"/>
          <p:cNvSpPr txBox="1"/>
          <p:nvPr/>
        </p:nvSpPr>
        <p:spPr>
          <a:xfrm>
            <a:off x="298984" y="949557"/>
            <a:ext cx="8640960" cy="5401479"/>
          </a:xfrm>
          <a:prstGeom prst="rect">
            <a:avLst/>
          </a:prstGeom>
          <a:noFill/>
        </p:spPr>
        <p:txBody>
          <a:bodyPr wrap="square" rtlCol="0">
            <a:spAutoFit/>
          </a:bodyPr>
          <a:lstStyle/>
          <a:p>
            <a:pPr marL="285750" indent="-285750">
              <a:lnSpc>
                <a:spcPct val="150000"/>
              </a:lnSpc>
              <a:buFont typeface="Arial" pitchFamily="34" charset="0"/>
              <a:buChar char="•"/>
            </a:pPr>
            <a:r>
              <a:rPr lang="en-US" sz="2000" b="1" dirty="0" smtClean="0">
                <a:solidFill>
                  <a:srgbClr val="000099"/>
                </a:solidFill>
                <a:latin typeface="Calibri" pitchFamily="34" charset="0"/>
              </a:rPr>
              <a:t>Contribution to existing thematic nodes (e.g. LC) and development of new ones (e.g. livestock)</a:t>
            </a:r>
            <a:endParaRPr lang="en-US" sz="2000" b="1" dirty="0" smtClean="0">
              <a:solidFill>
                <a:srgbClr val="000099"/>
              </a:solidFill>
              <a:latin typeface="Calibri" pitchFamily="34" charset="0"/>
            </a:endParaRPr>
          </a:p>
          <a:p>
            <a:pPr>
              <a:lnSpc>
                <a:spcPct val="150000"/>
              </a:lnSpc>
            </a:pPr>
            <a:endParaRPr lang="en-US" sz="1000" b="1" dirty="0" smtClean="0">
              <a:solidFill>
                <a:srgbClr val="000099"/>
              </a:solidFill>
              <a:latin typeface="Calibri" pitchFamily="34" charset="0"/>
            </a:endParaRPr>
          </a:p>
          <a:p>
            <a:pPr marL="285750" indent="-285750">
              <a:lnSpc>
                <a:spcPct val="150000"/>
              </a:lnSpc>
              <a:buFont typeface="Arial" pitchFamily="34" charset="0"/>
              <a:buChar char="•"/>
            </a:pPr>
            <a:r>
              <a:rPr lang="en-US" sz="2000" b="1" dirty="0">
                <a:solidFill>
                  <a:srgbClr val="000099"/>
                </a:solidFill>
                <a:latin typeface="Calibri" pitchFamily="34" charset="0"/>
              </a:rPr>
              <a:t>Participation at the different levels of the workflows going from the datasets to decision making (crop models – EPIC, economic models – GLOBIOM</a:t>
            </a:r>
            <a:r>
              <a:rPr lang="en-US" sz="2000" b="1" dirty="0" smtClean="0">
                <a:solidFill>
                  <a:srgbClr val="000099"/>
                </a:solidFill>
                <a:latin typeface="Calibri" pitchFamily="34" charset="0"/>
              </a:rPr>
              <a:t>), and contributing expertise in the system integration</a:t>
            </a:r>
            <a:endParaRPr lang="en-US" sz="2000" b="1" dirty="0">
              <a:solidFill>
                <a:srgbClr val="000099"/>
              </a:solidFill>
              <a:latin typeface="Calibri" pitchFamily="34" charset="0"/>
            </a:endParaRPr>
          </a:p>
          <a:p>
            <a:pPr marL="285750" indent="-285750">
              <a:lnSpc>
                <a:spcPct val="150000"/>
              </a:lnSpc>
              <a:buFont typeface="Arial" pitchFamily="34" charset="0"/>
              <a:buChar char="•"/>
            </a:pPr>
            <a:endParaRPr lang="en-US" sz="1000" b="1" dirty="0" smtClean="0">
              <a:solidFill>
                <a:srgbClr val="000099"/>
              </a:solidFill>
              <a:latin typeface="Calibri" pitchFamily="34" charset="0"/>
            </a:endParaRPr>
          </a:p>
          <a:p>
            <a:pPr marL="285750" indent="-285750">
              <a:lnSpc>
                <a:spcPct val="150000"/>
              </a:lnSpc>
              <a:buFont typeface="Arial" pitchFamily="34" charset="0"/>
              <a:buChar char="•"/>
            </a:pPr>
            <a:r>
              <a:rPr lang="en-US" sz="2000" b="1" dirty="0" smtClean="0">
                <a:solidFill>
                  <a:srgbClr val="000099"/>
                </a:solidFill>
                <a:latin typeface="Calibri" pitchFamily="34" charset="0"/>
              </a:rPr>
              <a:t>Providing geo-wiki – potentially powerful tool for crowd sourcing</a:t>
            </a:r>
          </a:p>
          <a:p>
            <a:pPr marL="285750" indent="-285750">
              <a:lnSpc>
                <a:spcPct val="150000"/>
              </a:lnSpc>
              <a:buFont typeface="Arial" pitchFamily="34" charset="0"/>
              <a:buChar char="•"/>
            </a:pPr>
            <a:endParaRPr lang="en-US" sz="1000" b="1" dirty="0">
              <a:solidFill>
                <a:srgbClr val="000099"/>
              </a:solidFill>
              <a:latin typeface="Calibri" pitchFamily="34" charset="0"/>
            </a:endParaRPr>
          </a:p>
          <a:p>
            <a:pPr marL="285750" indent="-285750">
              <a:lnSpc>
                <a:spcPct val="150000"/>
              </a:lnSpc>
              <a:buFont typeface="Arial" pitchFamily="34" charset="0"/>
              <a:buChar char="•"/>
            </a:pPr>
            <a:r>
              <a:rPr lang="en-US" sz="2000" b="1" dirty="0">
                <a:solidFill>
                  <a:srgbClr val="000099"/>
                </a:solidFill>
                <a:latin typeface="Calibri" pitchFamily="34" charset="0"/>
              </a:rPr>
              <a:t>Providing output from our models - already the case for crops</a:t>
            </a:r>
          </a:p>
          <a:p>
            <a:pPr lvl="1">
              <a:lnSpc>
                <a:spcPct val="150000"/>
              </a:lnSpc>
            </a:pPr>
            <a:r>
              <a:rPr lang="en-US" sz="2000" b="1" dirty="0">
                <a:solidFill>
                  <a:srgbClr val="000099"/>
                </a:solidFill>
                <a:latin typeface="Calibri" pitchFamily="34" charset="0"/>
              </a:rPr>
              <a:t>- MESSAGE-GLOBIOM – one of the marker models for the </a:t>
            </a:r>
            <a:r>
              <a:rPr lang="en-US" sz="2000" b="1" dirty="0" err="1">
                <a:solidFill>
                  <a:srgbClr val="000099"/>
                </a:solidFill>
                <a:latin typeface="Calibri" pitchFamily="34" charset="0"/>
              </a:rPr>
              <a:t>SSPxRCP</a:t>
            </a:r>
            <a:r>
              <a:rPr lang="en-US" sz="2000" b="1" dirty="0">
                <a:solidFill>
                  <a:srgbClr val="000099"/>
                </a:solidFill>
                <a:latin typeface="Calibri" pitchFamily="34" charset="0"/>
              </a:rPr>
              <a:t> scenarios – output in terms of land use, commodity prices, production systems can be </a:t>
            </a:r>
            <a:r>
              <a:rPr lang="en-US" sz="2000" b="1" dirty="0" smtClean="0">
                <a:solidFill>
                  <a:srgbClr val="000099"/>
                </a:solidFill>
                <a:latin typeface="Calibri" pitchFamily="34" charset="0"/>
              </a:rPr>
              <a:t>provided</a:t>
            </a:r>
            <a:endParaRPr lang="en-US" sz="2000" b="1" dirty="0">
              <a:solidFill>
                <a:srgbClr val="000099"/>
              </a:solidFill>
              <a:latin typeface="Calibri" pitchFamily="34" charset="0"/>
            </a:endParaRPr>
          </a:p>
        </p:txBody>
      </p:sp>
    </p:spTree>
    <p:extLst>
      <p:ext uri="{BB962C8B-B14F-4D97-AF65-F5344CB8AC3E}">
        <p14:creationId xmlns:p14="http://schemas.microsoft.com/office/powerpoint/2010/main" val="311169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55576" y="79451"/>
            <a:ext cx="8064896" cy="923330"/>
          </a:xfrm>
          <a:noFill/>
        </p:spPr>
        <p:txBody>
          <a:bodyPr wrap="square" rtlCol="0">
            <a:spAutoFit/>
          </a:bodyPr>
          <a:lstStyle/>
          <a:p>
            <a:pPr algn="ctr"/>
            <a:r>
              <a:rPr lang="fr-FR" sz="3200" b="1" dirty="0"/>
              <a:t>IAM IPCC scenarios</a:t>
            </a:r>
            <a:br>
              <a:rPr lang="fr-FR" sz="3200" b="1" dirty="0"/>
            </a:br>
            <a:r>
              <a:rPr lang="fr-FR" sz="2800" b="1" dirty="0" err="1"/>
              <a:t>Potential</a:t>
            </a:r>
            <a:r>
              <a:rPr lang="fr-FR" sz="2800" b="1" dirty="0"/>
              <a:t> </a:t>
            </a:r>
            <a:r>
              <a:rPr lang="fr-FR" sz="2800" b="1" dirty="0" err="1"/>
              <a:t>immediate</a:t>
            </a:r>
            <a:r>
              <a:rPr lang="fr-FR" sz="2800" b="1" dirty="0"/>
              <a:t> </a:t>
            </a:r>
            <a:r>
              <a:rPr lang="fr-FR" sz="2800" b="1" dirty="0" smtClean="0"/>
              <a:t>contribution </a:t>
            </a:r>
            <a:endParaRPr lang="fr-FR" sz="3200" b="1" dirty="0"/>
          </a:p>
        </p:txBody>
      </p:sp>
      <p:sp>
        <p:nvSpPr>
          <p:cNvPr id="2" name="Slide Number Placeholder 1"/>
          <p:cNvSpPr>
            <a:spLocks noGrp="1"/>
          </p:cNvSpPr>
          <p:nvPr>
            <p:ph type="sldNum" sz="quarter" idx="12"/>
          </p:nvPr>
        </p:nvSpPr>
        <p:spPr/>
        <p:txBody>
          <a:bodyPr/>
          <a:lstStyle/>
          <a:p>
            <a:pPr>
              <a:defRPr/>
            </a:pPr>
            <a:fld id="{F2B785DD-37C5-4445-A386-69E4688B873F}" type="slidenum">
              <a:rPr lang="en-US" smtClean="0"/>
              <a:pPr>
                <a:defRPr/>
              </a:pPr>
              <a:t>26</a:t>
            </a:fld>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18" y="1039246"/>
            <a:ext cx="3793388" cy="224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3"/>
          <a:stretch>
            <a:fillRect/>
          </a:stretch>
        </p:blipFill>
        <p:spPr>
          <a:xfrm>
            <a:off x="5103065" y="1384185"/>
            <a:ext cx="3580560" cy="2743748"/>
          </a:xfrm>
          <a:prstGeom prst="rect">
            <a:avLst/>
          </a:prstGeom>
        </p:spPr>
      </p:pic>
      <p:sp>
        <p:nvSpPr>
          <p:cNvPr id="4" name="TextBox 3"/>
          <p:cNvSpPr txBox="1"/>
          <p:nvPr/>
        </p:nvSpPr>
        <p:spPr>
          <a:xfrm>
            <a:off x="5918591" y="1025942"/>
            <a:ext cx="1949508" cy="369332"/>
          </a:xfrm>
          <a:prstGeom prst="rect">
            <a:avLst/>
          </a:prstGeom>
          <a:noFill/>
        </p:spPr>
        <p:txBody>
          <a:bodyPr wrap="none" rtlCol="0">
            <a:spAutoFit/>
          </a:bodyPr>
          <a:lstStyle/>
          <a:p>
            <a:r>
              <a:rPr lang="en-US" b="1" dirty="0" smtClean="0">
                <a:latin typeface="Calibri" panose="020F0502020204030204" pitchFamily="34" charset="0"/>
              </a:rPr>
              <a:t>Land cover change</a:t>
            </a:r>
            <a:endParaRPr lang="en-US" b="1" dirty="0">
              <a:latin typeface="Calibri" panose="020F0502020204030204" pitchFamily="34" charset="0"/>
            </a:endParaRPr>
          </a:p>
        </p:txBody>
      </p:sp>
      <p:pic>
        <p:nvPicPr>
          <p:cNvPr id="6" name="Picture 5"/>
          <p:cNvPicPr>
            <a:picLocks noChangeAspect="1"/>
          </p:cNvPicPr>
          <p:nvPr/>
        </p:nvPicPr>
        <p:blipFill>
          <a:blip r:embed="rId4"/>
          <a:stretch>
            <a:fillRect/>
          </a:stretch>
        </p:blipFill>
        <p:spPr>
          <a:xfrm>
            <a:off x="706315" y="4008591"/>
            <a:ext cx="3903676" cy="2822945"/>
          </a:xfrm>
          <a:prstGeom prst="rect">
            <a:avLst/>
          </a:prstGeom>
        </p:spPr>
      </p:pic>
      <p:sp>
        <p:nvSpPr>
          <p:cNvPr id="16" name="TextBox 15"/>
          <p:cNvSpPr txBox="1"/>
          <p:nvPr/>
        </p:nvSpPr>
        <p:spPr>
          <a:xfrm>
            <a:off x="1172426" y="3639259"/>
            <a:ext cx="2971454" cy="369332"/>
          </a:xfrm>
          <a:prstGeom prst="rect">
            <a:avLst/>
          </a:prstGeom>
          <a:noFill/>
        </p:spPr>
        <p:txBody>
          <a:bodyPr wrap="none" rtlCol="0">
            <a:spAutoFit/>
          </a:bodyPr>
          <a:lstStyle/>
          <a:p>
            <a:r>
              <a:rPr lang="en-US" b="1" dirty="0" smtClean="0">
                <a:latin typeface="Calibri" panose="020F0502020204030204" pitchFamily="34" charset="0"/>
              </a:rPr>
              <a:t>Livestock production systems</a:t>
            </a:r>
            <a:endParaRPr lang="en-US" b="1" dirty="0">
              <a:latin typeface="Calibri" panose="020F0502020204030204" pitchFamily="34" charset="0"/>
            </a:endParaRPr>
          </a:p>
        </p:txBody>
      </p:sp>
      <p:pic>
        <p:nvPicPr>
          <p:cNvPr id="7" name="Picture 6"/>
          <p:cNvPicPr>
            <a:picLocks noChangeAspect="1"/>
          </p:cNvPicPr>
          <p:nvPr/>
        </p:nvPicPr>
        <p:blipFill>
          <a:blip r:embed="rId5"/>
          <a:stretch>
            <a:fillRect/>
          </a:stretch>
        </p:blipFill>
        <p:spPr>
          <a:xfrm>
            <a:off x="5177855" y="4764170"/>
            <a:ext cx="3642617" cy="2042408"/>
          </a:xfrm>
          <a:prstGeom prst="rect">
            <a:avLst/>
          </a:prstGeom>
        </p:spPr>
      </p:pic>
      <p:sp>
        <p:nvSpPr>
          <p:cNvPr id="20" name="TextBox 19"/>
          <p:cNvSpPr txBox="1"/>
          <p:nvPr/>
        </p:nvSpPr>
        <p:spPr>
          <a:xfrm>
            <a:off x="6024409" y="4301510"/>
            <a:ext cx="1914307" cy="369332"/>
          </a:xfrm>
          <a:prstGeom prst="rect">
            <a:avLst/>
          </a:prstGeom>
          <a:noFill/>
        </p:spPr>
        <p:txBody>
          <a:bodyPr wrap="none" rtlCol="0">
            <a:spAutoFit/>
          </a:bodyPr>
          <a:lstStyle/>
          <a:p>
            <a:r>
              <a:rPr lang="en-US" b="1" dirty="0" smtClean="0">
                <a:latin typeface="Calibri" panose="020F0502020204030204" pitchFamily="34" charset="0"/>
              </a:rPr>
              <a:t>Commodity prices</a:t>
            </a:r>
            <a:endParaRPr lang="en-US" b="1" dirty="0">
              <a:latin typeface="Calibri" panose="020F0502020204030204" pitchFamily="34" charset="0"/>
            </a:endParaRPr>
          </a:p>
        </p:txBody>
      </p:sp>
      <p:sp>
        <p:nvSpPr>
          <p:cNvPr id="21" name="Right Arrow 20"/>
          <p:cNvSpPr/>
          <p:nvPr/>
        </p:nvSpPr>
        <p:spPr>
          <a:xfrm>
            <a:off x="4143880" y="2235403"/>
            <a:ext cx="811835" cy="64807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2480000" y="3180542"/>
            <a:ext cx="356305" cy="64807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478444">
            <a:off x="4089724" y="3280706"/>
            <a:ext cx="811835" cy="64807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824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60432" y="6516688"/>
            <a:ext cx="288032" cy="320675"/>
          </a:xfrm>
          <a:prstGeom prst="rect">
            <a:avLst/>
          </a:prstGeom>
        </p:spPr>
        <p:txBody>
          <a:bodyPr/>
          <a:lstStyle/>
          <a:p>
            <a:pPr>
              <a:defRPr/>
            </a:pPr>
            <a:fld id="{F2B785DD-37C5-4445-A386-69E4688B873F}" type="slidenum">
              <a:rPr lang="en-US" smtClean="0"/>
              <a:pPr>
                <a:defRPr/>
              </a:pPr>
              <a:t>27</a:t>
            </a:fld>
            <a:endParaRPr lang="en-US" dirty="0"/>
          </a:p>
        </p:txBody>
      </p:sp>
      <p:sp>
        <p:nvSpPr>
          <p:cNvPr id="5" name="Rectangle 2"/>
          <p:cNvSpPr txBox="1">
            <a:spLocks noChangeArrowheads="1"/>
          </p:cNvSpPr>
          <p:nvPr/>
        </p:nvSpPr>
        <p:spPr bwMode="auto">
          <a:xfrm>
            <a:off x="204056" y="289149"/>
            <a:ext cx="873588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What do we expect?</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6" name="TextBox 5"/>
          <p:cNvSpPr txBox="1"/>
          <p:nvPr/>
        </p:nvSpPr>
        <p:spPr>
          <a:xfrm>
            <a:off x="298984" y="949557"/>
            <a:ext cx="8640960" cy="4108817"/>
          </a:xfrm>
          <a:prstGeom prst="rect">
            <a:avLst/>
          </a:prstGeom>
          <a:noFill/>
        </p:spPr>
        <p:txBody>
          <a:bodyPr wrap="square" rtlCol="0">
            <a:spAutoFit/>
          </a:bodyPr>
          <a:lstStyle/>
          <a:p>
            <a:pPr>
              <a:lnSpc>
                <a:spcPct val="150000"/>
              </a:lnSpc>
            </a:pPr>
            <a:r>
              <a:rPr lang="en-US" sz="2400" b="1" dirty="0" smtClean="0">
                <a:solidFill>
                  <a:srgbClr val="000099"/>
                </a:solidFill>
                <a:latin typeface="Calibri" pitchFamily="34" charset="0"/>
              </a:rPr>
              <a:t>Platform allowing for FASTER DATA AND MODEL IMPROVEMENT</a:t>
            </a:r>
            <a:endParaRPr lang="en-US" sz="2400" b="1" dirty="0" smtClean="0">
              <a:solidFill>
                <a:srgbClr val="000099"/>
              </a:solidFill>
              <a:latin typeface="Calibri" pitchFamily="34" charset="0"/>
            </a:endParaRPr>
          </a:p>
          <a:p>
            <a:pPr>
              <a:lnSpc>
                <a:spcPct val="150000"/>
              </a:lnSpc>
            </a:pPr>
            <a:endParaRPr lang="en-US" sz="1000" b="1" dirty="0">
              <a:solidFill>
                <a:srgbClr val="000099"/>
              </a:solidFill>
              <a:latin typeface="Calibri" pitchFamily="34" charset="0"/>
            </a:endParaRPr>
          </a:p>
          <a:p>
            <a:pPr marL="742950" lvl="1" indent="-285750">
              <a:lnSpc>
                <a:spcPct val="150000"/>
              </a:lnSpc>
              <a:buFont typeface="Arial" pitchFamily="34" charset="0"/>
              <a:buChar char="•"/>
            </a:pPr>
            <a:r>
              <a:rPr lang="en-US" sz="2000" b="1" dirty="0" smtClean="0">
                <a:solidFill>
                  <a:srgbClr val="000099"/>
                </a:solidFill>
                <a:latin typeface="Calibri" pitchFamily="34" charset="0"/>
              </a:rPr>
              <a:t>Nodes are not individuals but COMMUNITIES</a:t>
            </a:r>
          </a:p>
          <a:p>
            <a:pPr>
              <a:lnSpc>
                <a:spcPct val="150000"/>
              </a:lnSpc>
            </a:pPr>
            <a:endParaRPr lang="en-US" sz="1000" b="1" dirty="0" smtClean="0">
              <a:solidFill>
                <a:srgbClr val="000099"/>
              </a:solidFill>
              <a:latin typeface="Calibri" pitchFamily="34" charset="0"/>
            </a:endParaRPr>
          </a:p>
          <a:p>
            <a:pPr marL="742950" lvl="1" indent="-285750">
              <a:lnSpc>
                <a:spcPct val="150000"/>
              </a:lnSpc>
              <a:buFont typeface="Arial" pitchFamily="34" charset="0"/>
              <a:buChar char="•"/>
            </a:pPr>
            <a:r>
              <a:rPr lang="en-US" sz="2000" b="1" dirty="0" smtClean="0">
                <a:solidFill>
                  <a:srgbClr val="000099"/>
                </a:solidFill>
                <a:latin typeface="Calibri" pitchFamily="34" charset="0"/>
              </a:rPr>
              <a:t>PRIMARY </a:t>
            </a:r>
            <a:r>
              <a:rPr lang="en-US" sz="2000" b="1" dirty="0" smtClean="0">
                <a:solidFill>
                  <a:srgbClr val="000099"/>
                </a:solidFill>
                <a:latin typeface="Calibri" pitchFamily="34" charset="0"/>
              </a:rPr>
              <a:t>DATA </a:t>
            </a:r>
            <a:r>
              <a:rPr lang="en-US" sz="2000" b="1" dirty="0">
                <a:solidFill>
                  <a:srgbClr val="000099"/>
                </a:solidFill>
                <a:latin typeface="Calibri" pitchFamily="34" charset="0"/>
              </a:rPr>
              <a:t>as </a:t>
            </a:r>
            <a:r>
              <a:rPr lang="en-US" sz="2000" b="1" dirty="0" smtClean="0">
                <a:solidFill>
                  <a:srgbClr val="000099"/>
                </a:solidFill>
                <a:latin typeface="Calibri" pitchFamily="34" charset="0"/>
              </a:rPr>
              <a:t>basis for “datasets” and model improvement</a:t>
            </a:r>
          </a:p>
          <a:p>
            <a:pPr lvl="1">
              <a:lnSpc>
                <a:spcPct val="150000"/>
              </a:lnSpc>
            </a:pPr>
            <a:r>
              <a:rPr lang="en-US" sz="2000" b="1" dirty="0" smtClean="0">
                <a:solidFill>
                  <a:srgbClr val="000099"/>
                </a:solidFill>
                <a:latin typeface="Calibri" pitchFamily="34" charset="0"/>
              </a:rPr>
              <a:t>	- Most </a:t>
            </a:r>
            <a:r>
              <a:rPr lang="en-US" sz="2000" b="1" dirty="0">
                <a:solidFill>
                  <a:srgbClr val="000099"/>
                </a:solidFill>
                <a:latin typeface="Calibri" pitchFamily="34" charset="0"/>
              </a:rPr>
              <a:t>costly to acquire, </a:t>
            </a:r>
            <a:r>
              <a:rPr lang="en-US" sz="2000" b="1" dirty="0" smtClean="0">
                <a:solidFill>
                  <a:srgbClr val="000099"/>
                </a:solidFill>
                <a:latin typeface="Calibri" pitchFamily="34" charset="0"/>
              </a:rPr>
              <a:t>however, </a:t>
            </a:r>
            <a:r>
              <a:rPr lang="en-US" sz="2000" b="1" dirty="0">
                <a:solidFill>
                  <a:srgbClr val="000099"/>
                </a:solidFill>
                <a:latin typeface="Calibri" pitchFamily="34" charset="0"/>
              </a:rPr>
              <a:t>crucial for improvement of current </a:t>
            </a:r>
            <a:r>
              <a:rPr lang="en-US" sz="2000" b="1" dirty="0" smtClean="0">
                <a:solidFill>
                  <a:srgbClr val="000099"/>
                </a:solidFill>
                <a:latin typeface="Calibri" pitchFamily="34" charset="0"/>
              </a:rPr>
              <a:t>	products</a:t>
            </a:r>
          </a:p>
          <a:p>
            <a:pPr lvl="1">
              <a:lnSpc>
                <a:spcPct val="150000"/>
              </a:lnSpc>
            </a:pPr>
            <a:r>
              <a:rPr lang="en-US" sz="2000" b="1" dirty="0" smtClean="0">
                <a:solidFill>
                  <a:srgbClr val="000099"/>
                </a:solidFill>
                <a:latin typeface="Calibri" pitchFamily="34" charset="0"/>
              </a:rPr>
              <a:t>	- Land cover / land use incl. current farming practices, input levels, cost 	could be a good starting point</a:t>
            </a:r>
            <a:endParaRPr lang="en-US" sz="2000" b="1" dirty="0">
              <a:solidFill>
                <a:srgbClr val="000099"/>
              </a:solidFill>
              <a:latin typeface="Calibri" pitchFamily="34" charset="0"/>
            </a:endParaRPr>
          </a:p>
          <a:p>
            <a:pPr>
              <a:lnSpc>
                <a:spcPct val="150000"/>
              </a:lnSpc>
            </a:pPr>
            <a:endParaRPr lang="en-US" sz="1000" b="1" dirty="0" smtClean="0">
              <a:solidFill>
                <a:srgbClr val="000099"/>
              </a:solidFill>
              <a:latin typeface="Calibri" pitchFamily="34" charset="0"/>
            </a:endParaRPr>
          </a:p>
        </p:txBody>
      </p:sp>
    </p:spTree>
    <p:extLst>
      <p:ext uri="{BB962C8B-B14F-4D97-AF65-F5344CB8AC3E}">
        <p14:creationId xmlns:p14="http://schemas.microsoft.com/office/powerpoint/2010/main" val="3110245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5652120" y="4437112"/>
            <a:ext cx="2514600" cy="519113"/>
          </a:xfrm>
          <a:prstGeom prst="rect">
            <a:avLst/>
          </a:prstGeom>
          <a:noFill/>
          <a:ln w="9525">
            <a:noFill/>
            <a:miter lim="800000"/>
            <a:headEnd/>
            <a:tailEnd/>
          </a:ln>
          <a:effectLst/>
        </p:spPr>
        <p:txBody>
          <a:bodyPr>
            <a:spAutoFit/>
          </a:bodyPr>
          <a:lstStyle/>
          <a:p>
            <a:pPr algn="l"/>
            <a:r>
              <a:rPr lang="en-US" sz="2800" b="1" dirty="0" smtClean="0">
                <a:solidFill>
                  <a:srgbClr val="0000CC"/>
                </a:solidFill>
                <a:latin typeface="Calibri" pitchFamily="34" charset="0"/>
              </a:rPr>
              <a:t>Thank you !</a:t>
            </a:r>
            <a:endParaRPr lang="en-US" sz="2800" b="1" dirty="0">
              <a:solidFill>
                <a:srgbClr val="0000CC"/>
              </a:solidFill>
              <a:latin typeface="Calibri" pitchFamily="34" charset="0"/>
            </a:endParaRPr>
          </a:p>
        </p:txBody>
      </p:sp>
      <p:sp>
        <p:nvSpPr>
          <p:cNvPr id="9" name="Text Box 7"/>
          <p:cNvSpPr txBox="1">
            <a:spLocks noChangeArrowheads="1"/>
          </p:cNvSpPr>
          <p:nvPr/>
        </p:nvSpPr>
        <p:spPr bwMode="auto">
          <a:xfrm>
            <a:off x="5652120" y="5351512"/>
            <a:ext cx="2895600" cy="707886"/>
          </a:xfrm>
          <a:prstGeom prst="rect">
            <a:avLst/>
          </a:prstGeom>
          <a:noFill/>
          <a:ln w="9525">
            <a:noFill/>
            <a:miter lim="800000"/>
            <a:headEnd/>
            <a:tailEnd/>
          </a:ln>
          <a:effectLst/>
        </p:spPr>
        <p:txBody>
          <a:bodyPr>
            <a:spAutoFit/>
          </a:bodyPr>
          <a:lstStyle/>
          <a:p>
            <a:r>
              <a:rPr lang="en-US" sz="2000" b="1" dirty="0" smtClean="0">
                <a:solidFill>
                  <a:srgbClr val="800000"/>
                </a:solidFill>
                <a:latin typeface="Calibri" pitchFamily="34" charset="0"/>
                <a:hlinkClick r:id="rId2"/>
              </a:rPr>
              <a:t>havlikpt@iiasa.ac.at</a:t>
            </a:r>
            <a:endParaRPr lang="en-US" sz="2000" b="1" dirty="0" smtClean="0">
              <a:solidFill>
                <a:srgbClr val="800000"/>
              </a:solidFill>
              <a:latin typeface="Calibri" pitchFamily="34" charset="0"/>
            </a:endParaRPr>
          </a:p>
          <a:p>
            <a:r>
              <a:rPr lang="en-US" sz="2000" b="1" dirty="0" smtClean="0">
                <a:solidFill>
                  <a:srgbClr val="800000"/>
                </a:solidFill>
                <a:latin typeface="Calibri" pitchFamily="34" charset="0"/>
              </a:rPr>
              <a:t>www.globiom.org</a:t>
            </a:r>
            <a:endParaRPr lang="en-US" sz="2000" b="1" dirty="0">
              <a:solidFill>
                <a:srgbClr val="800000"/>
              </a:solidFill>
              <a:latin typeface="Calibri" pitchFamily="34" charset="0"/>
            </a:endParaRPr>
          </a:p>
        </p:txBody>
      </p:sp>
      <p:pic>
        <p:nvPicPr>
          <p:cNvPr id="4" name="Picture 3" descr="FP7_logo.jpg"/>
          <p:cNvPicPr>
            <a:picLocks noChangeAspect="1"/>
          </p:cNvPicPr>
          <p:nvPr/>
        </p:nvPicPr>
        <p:blipFill>
          <a:blip r:embed="rId3"/>
          <a:srcRect l="73268"/>
          <a:stretch>
            <a:fillRect/>
          </a:stretch>
        </p:blipFill>
        <p:spPr>
          <a:xfrm>
            <a:off x="4355976" y="476672"/>
            <a:ext cx="2347107" cy="1644853"/>
          </a:xfrm>
          <a:prstGeom prst="rect">
            <a:avLst/>
          </a:prstGeom>
        </p:spPr>
      </p:pic>
      <p:pic>
        <p:nvPicPr>
          <p:cNvPr id="6" name="Picture 5" descr="animalchange_logo2.jpg"/>
          <p:cNvPicPr>
            <a:picLocks noChangeAspect="1"/>
          </p:cNvPicPr>
          <p:nvPr/>
        </p:nvPicPr>
        <p:blipFill>
          <a:blip r:embed="rId4"/>
          <a:srcRect r="60087"/>
          <a:stretch>
            <a:fillRect/>
          </a:stretch>
        </p:blipFill>
        <p:spPr>
          <a:xfrm>
            <a:off x="618637" y="476672"/>
            <a:ext cx="3093720" cy="1145822"/>
          </a:xfrm>
          <a:prstGeom prst="rect">
            <a:avLst/>
          </a:prstGeom>
        </p:spPr>
      </p:pic>
      <p:pic>
        <p:nvPicPr>
          <p:cNvPr id="3" name="Picture 2"/>
          <p:cNvPicPr>
            <a:picLocks noChangeAspect="1"/>
          </p:cNvPicPr>
          <p:nvPr/>
        </p:nvPicPr>
        <p:blipFill>
          <a:blip r:embed="rId5"/>
          <a:stretch>
            <a:fillRect/>
          </a:stretch>
        </p:blipFill>
        <p:spPr>
          <a:xfrm>
            <a:off x="613151" y="3784650"/>
            <a:ext cx="3905250" cy="1171575"/>
          </a:xfrm>
          <a:prstGeom prst="rect">
            <a:avLst/>
          </a:prstGeom>
        </p:spPr>
      </p:pic>
    </p:spTree>
    <p:extLst>
      <p:ext uri="{BB962C8B-B14F-4D97-AF65-F5344CB8AC3E}">
        <p14:creationId xmlns:p14="http://schemas.microsoft.com/office/powerpoint/2010/main" val="1033512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Further reading</a:t>
            </a:r>
            <a:endParaRPr lang="en-US" dirty="0"/>
          </a:p>
        </p:txBody>
      </p:sp>
      <p:sp>
        <p:nvSpPr>
          <p:cNvPr id="6" name="Content Placeholder 5"/>
          <p:cNvSpPr>
            <a:spLocks noGrp="1"/>
          </p:cNvSpPr>
          <p:nvPr>
            <p:ph idx="1"/>
          </p:nvPr>
        </p:nvSpPr>
        <p:spPr>
          <a:xfrm>
            <a:off x="684213" y="1340768"/>
            <a:ext cx="7997825" cy="4525963"/>
          </a:xfrm>
        </p:spPr>
        <p:txBody>
          <a:bodyPr/>
          <a:lstStyle/>
          <a:p>
            <a:pPr marL="0" indent="0">
              <a:buNone/>
            </a:pPr>
            <a:endParaRPr lang="en-US" sz="1100" dirty="0" smtClean="0"/>
          </a:p>
          <a:p>
            <a:pPr marL="0" indent="0">
              <a:buNone/>
            </a:pPr>
            <a:r>
              <a:rPr lang="de-DE" sz="1100" dirty="0" smtClean="0"/>
              <a:t>Balkovič, J., van der Velde, M., Schmid, E., Skalský, R., Khabarov, N., Obersteiner, M., Stürmer, B. and Wei, X. (2013). </a:t>
            </a:r>
            <a:r>
              <a:rPr lang="en-US" sz="1100" dirty="0"/>
              <a:t>Pan-European crop modelling with EPIC: Implementation, </a:t>
            </a:r>
            <a:r>
              <a:rPr lang="en-US" sz="1100" dirty="0" smtClean="0"/>
              <a:t>up-scaling and </a:t>
            </a:r>
            <a:r>
              <a:rPr lang="en-US" sz="1100" dirty="0"/>
              <a:t>regional crop yield </a:t>
            </a:r>
            <a:r>
              <a:rPr lang="en-US" sz="1100" dirty="0" smtClean="0"/>
              <a:t>validation. </a:t>
            </a:r>
            <a:r>
              <a:rPr lang="en-US" sz="1100" i="1" dirty="0" smtClean="0"/>
              <a:t>Agricultural Systems</a:t>
            </a:r>
            <a:r>
              <a:rPr lang="en-US" sz="1100" dirty="0" smtClean="0"/>
              <a:t> 120: 61-75.</a:t>
            </a:r>
          </a:p>
          <a:p>
            <a:pPr marL="0" indent="0">
              <a:buNone/>
            </a:pPr>
            <a:endParaRPr lang="en-US" sz="1100" dirty="0"/>
          </a:p>
          <a:p>
            <a:pPr marL="0" indent="0">
              <a:buNone/>
            </a:pPr>
            <a:r>
              <a:rPr lang="de-DE" sz="1100" dirty="0" smtClean="0"/>
              <a:t>Balkovič, J., van der Velde, M., Skalský, R., Wei, X., Folberth, C., Khabarov, N., Smirnov, A., Mueller, N.D. and Obersteiner, M. (2014). </a:t>
            </a:r>
            <a:r>
              <a:rPr lang="en-US" sz="1100" dirty="0"/>
              <a:t>Global wheat production potentials and management flexibility </a:t>
            </a:r>
            <a:r>
              <a:rPr lang="en-US" sz="1100" dirty="0" smtClean="0"/>
              <a:t>under the </a:t>
            </a:r>
            <a:r>
              <a:rPr lang="en-US" sz="1100" dirty="0"/>
              <a:t>representative concentration pathways. </a:t>
            </a:r>
            <a:r>
              <a:rPr lang="en-US" sz="1100" i="1" dirty="0" smtClean="0"/>
              <a:t>Global and Planetary Change </a:t>
            </a:r>
            <a:r>
              <a:rPr lang="en-US" sz="1100" dirty="0" smtClean="0"/>
              <a:t>122: 107-121.</a:t>
            </a:r>
          </a:p>
          <a:p>
            <a:pPr marL="0" indent="0">
              <a:buNone/>
            </a:pPr>
            <a:endParaRPr lang="de-DE" sz="1100" dirty="0"/>
          </a:p>
          <a:p>
            <a:pPr marL="0" indent="0">
              <a:buNone/>
            </a:pPr>
            <a:r>
              <a:rPr lang="de-DE" sz="1100" dirty="0" smtClean="0"/>
              <a:t>Cohn</a:t>
            </a:r>
            <a:r>
              <a:rPr lang="de-DE" sz="1100" dirty="0"/>
              <a:t>, A.S., Mosnier, A., Havlík, P</a:t>
            </a:r>
            <a:r>
              <a:rPr lang="de-DE" sz="1100" b="1" dirty="0"/>
              <a:t>.,</a:t>
            </a:r>
            <a:r>
              <a:rPr lang="de-DE" sz="1100" dirty="0"/>
              <a:t>Valin, H., Herrero, M., Schmid, E., O’Hare, M. and Obersteiner, M. (2014). Cattle ranching intensification in Brazil can reduce global greenhouse gas emissions by sparing land from deforestation. </a:t>
            </a:r>
            <a:r>
              <a:rPr lang="de-DE" sz="1100" i="1" dirty="0"/>
              <a:t>Proceedings of the National Academy of Sciences U.S.A.</a:t>
            </a:r>
            <a:r>
              <a:rPr lang="de-DE" sz="1100" dirty="0"/>
              <a:t> 111: 7236-7241</a:t>
            </a:r>
            <a:r>
              <a:rPr lang="de-DE" sz="1100" dirty="0" smtClean="0"/>
              <a:t>.</a:t>
            </a:r>
          </a:p>
          <a:p>
            <a:pPr marL="0" indent="0">
              <a:buNone/>
            </a:pPr>
            <a:endParaRPr lang="de-DE" sz="1100" dirty="0"/>
          </a:p>
          <a:p>
            <a:pPr marL="0" indent="0">
              <a:buNone/>
            </a:pPr>
            <a:r>
              <a:rPr lang="en-US" sz="1100" dirty="0"/>
              <a:t>Fritz, S., See, L., McCallum, I., </a:t>
            </a:r>
            <a:r>
              <a:rPr lang="en-US" sz="1100" dirty="0" err="1"/>
              <a:t>Schill</a:t>
            </a:r>
            <a:r>
              <a:rPr lang="en-US" sz="1100" dirty="0"/>
              <a:t>, C., </a:t>
            </a:r>
            <a:r>
              <a:rPr lang="en-US" sz="1100" dirty="0" err="1"/>
              <a:t>Obersteiner</a:t>
            </a:r>
            <a:r>
              <a:rPr lang="en-US" sz="1100" dirty="0"/>
              <a:t>, M., van der </a:t>
            </a:r>
            <a:r>
              <a:rPr lang="en-US" sz="1100" dirty="0" err="1"/>
              <a:t>Velde</a:t>
            </a:r>
            <a:r>
              <a:rPr lang="en-US" sz="1100" dirty="0"/>
              <a:t>, M., Boettcher, H., </a:t>
            </a:r>
            <a:r>
              <a:rPr lang="en-US" sz="1100" dirty="0" err="1"/>
              <a:t>Havlík</a:t>
            </a:r>
            <a:r>
              <a:rPr lang="en-US" sz="1100" dirty="0"/>
              <a:t>, P., and </a:t>
            </a:r>
            <a:r>
              <a:rPr lang="en-US" sz="1100" dirty="0" err="1"/>
              <a:t>Achard</a:t>
            </a:r>
            <a:r>
              <a:rPr lang="en-US" sz="1100" dirty="0"/>
              <a:t>, F. (2011). Highlighting continued uncertainty in global land cover maps for the user community. </a:t>
            </a:r>
            <a:r>
              <a:rPr lang="en-US" sz="1100" i="1" dirty="0"/>
              <a:t>Environmental Research Letters</a:t>
            </a:r>
            <a:r>
              <a:rPr lang="en-US" sz="1100" dirty="0"/>
              <a:t> 4: 6pp</a:t>
            </a:r>
            <a:r>
              <a:rPr lang="en-US" sz="1100" dirty="0" smtClean="0"/>
              <a:t>.</a:t>
            </a:r>
          </a:p>
          <a:p>
            <a:pPr marL="0" indent="0">
              <a:buNone/>
            </a:pPr>
            <a:endParaRPr lang="en-US" sz="1100" dirty="0"/>
          </a:p>
          <a:p>
            <a:pPr marL="0" indent="0">
              <a:buNone/>
            </a:pPr>
            <a:r>
              <a:rPr lang="cs-CZ" sz="1100" dirty="0"/>
              <a:t>Fritz S., S. Fuss, P. Havl</a:t>
            </a:r>
            <a:r>
              <a:rPr lang="en-US" sz="1100" dirty="0"/>
              <a:t>í</a:t>
            </a:r>
            <a:r>
              <a:rPr lang="cs-CZ" sz="1100" dirty="0"/>
              <a:t>k, J. Szolgayova, I. McCallum, M. Obersteiner, L. See (2012): The value of determining global land cover for assessing climate change mitigation options. In: Laxminarayan, R., M.K. Macauley (eds): </a:t>
            </a:r>
            <a:r>
              <a:rPr lang="cs-CZ" sz="1100" i="1" dirty="0"/>
              <a:t>The Value of Information: Methodological Frontiers and New Applications in Environment and Health</a:t>
            </a:r>
            <a:r>
              <a:rPr lang="cs-CZ" sz="1100" dirty="0"/>
              <a:t>. Springer, Dordrecht, Netherlands, pp. 193–230.</a:t>
            </a:r>
            <a:endParaRPr lang="en-US" sz="1100" dirty="0" smtClean="0"/>
          </a:p>
          <a:p>
            <a:pPr marL="0" indent="0">
              <a:buNone/>
            </a:pPr>
            <a:endParaRPr lang="en-US" sz="1100" dirty="0"/>
          </a:p>
          <a:p>
            <a:pPr marL="0" indent="0">
              <a:buNone/>
            </a:pPr>
            <a:r>
              <a:rPr lang="en-US" sz="1100" dirty="0" err="1"/>
              <a:t>Havlík</a:t>
            </a:r>
            <a:r>
              <a:rPr lang="en-US" sz="1100" dirty="0"/>
              <a:t>, P., </a:t>
            </a:r>
            <a:r>
              <a:rPr lang="en-US" sz="1100" dirty="0" err="1"/>
              <a:t>Valin</a:t>
            </a:r>
            <a:r>
              <a:rPr lang="en-US" sz="1100" dirty="0"/>
              <a:t>, H., </a:t>
            </a:r>
            <a:r>
              <a:rPr lang="en-US" sz="1100" dirty="0" err="1"/>
              <a:t>Herrero</a:t>
            </a:r>
            <a:r>
              <a:rPr lang="en-US" sz="1100" dirty="0"/>
              <a:t>, M., </a:t>
            </a:r>
            <a:r>
              <a:rPr lang="en-US" sz="1100" dirty="0" err="1"/>
              <a:t>Obersteiner</a:t>
            </a:r>
            <a:r>
              <a:rPr lang="en-US" sz="1100" dirty="0"/>
              <a:t>, M., </a:t>
            </a:r>
            <a:r>
              <a:rPr lang="en-US" sz="1100" dirty="0" err="1"/>
              <a:t>Schmid</a:t>
            </a:r>
            <a:r>
              <a:rPr lang="en-US" sz="1100" dirty="0"/>
              <a:t>, E., </a:t>
            </a:r>
            <a:r>
              <a:rPr lang="en-US" sz="1100" dirty="0" err="1"/>
              <a:t>Rufino</a:t>
            </a:r>
            <a:r>
              <a:rPr lang="en-US" sz="1100" dirty="0"/>
              <a:t>, M.C., </a:t>
            </a:r>
            <a:r>
              <a:rPr lang="en-US" sz="1100" dirty="0" err="1"/>
              <a:t>Mosnier</a:t>
            </a:r>
            <a:r>
              <a:rPr lang="en-US" sz="1100" dirty="0"/>
              <a:t>, A., Thornton, P.K., </a:t>
            </a:r>
            <a:r>
              <a:rPr lang="en-US" sz="1100" dirty="0" err="1"/>
              <a:t>Böttcher</a:t>
            </a:r>
            <a:r>
              <a:rPr lang="en-US" sz="1100" dirty="0"/>
              <a:t>, H., Conant, R.T. Frank, S., Fritz, S., Fuss, S., </a:t>
            </a:r>
            <a:r>
              <a:rPr lang="en-US" sz="1100" dirty="0" err="1"/>
              <a:t>Kraxner</a:t>
            </a:r>
            <a:r>
              <a:rPr lang="en-US" sz="1100" dirty="0"/>
              <a:t>, F., </a:t>
            </a:r>
            <a:r>
              <a:rPr lang="en-US" sz="1100" dirty="0" err="1"/>
              <a:t>Notenbaert</a:t>
            </a:r>
            <a:r>
              <a:rPr lang="en-US" sz="1100" dirty="0"/>
              <a:t>, A. (2014). Climate change mitigation through livestock system transitions. </a:t>
            </a:r>
            <a:r>
              <a:rPr lang="en-US" sz="1100" i="1" dirty="0"/>
              <a:t>Proceedings of the National Academy of Sciences U.S.A. </a:t>
            </a:r>
            <a:r>
              <a:rPr lang="en-US" sz="1100" dirty="0"/>
              <a:t>111: 3709-3714</a:t>
            </a:r>
            <a:r>
              <a:rPr lang="en-US" sz="1100" dirty="0" smtClean="0"/>
              <a:t>.</a:t>
            </a:r>
            <a:br>
              <a:rPr lang="en-US" sz="1100" dirty="0" smtClean="0"/>
            </a:br>
            <a:endParaRPr lang="en-US" sz="1100" dirty="0" smtClean="0"/>
          </a:p>
          <a:p>
            <a:pPr marL="0" indent="0">
              <a:buNone/>
            </a:pPr>
            <a:r>
              <a:rPr lang="en-US" sz="1100" dirty="0" err="1" smtClean="0"/>
              <a:t>Herrero</a:t>
            </a:r>
            <a:r>
              <a:rPr lang="en-US" sz="1100" dirty="0"/>
              <a:t>, M., Havlík, P., </a:t>
            </a:r>
            <a:r>
              <a:rPr lang="en-US" sz="1100" dirty="0" err="1"/>
              <a:t>Valin</a:t>
            </a:r>
            <a:r>
              <a:rPr lang="en-US" sz="1100" dirty="0"/>
              <a:t>, H., </a:t>
            </a:r>
            <a:r>
              <a:rPr lang="en-US" sz="1100" dirty="0" err="1"/>
              <a:t>Notenbaert</a:t>
            </a:r>
            <a:r>
              <a:rPr lang="en-US" sz="1100" dirty="0"/>
              <a:t>, A., </a:t>
            </a:r>
            <a:r>
              <a:rPr lang="en-US" sz="1100" dirty="0" err="1"/>
              <a:t>Rufino</a:t>
            </a:r>
            <a:r>
              <a:rPr lang="en-US" sz="1100" dirty="0"/>
              <a:t>, M. C., Thornton, P. K., … </a:t>
            </a:r>
            <a:r>
              <a:rPr lang="en-US" sz="1100" dirty="0" err="1"/>
              <a:t>Obersteiner</a:t>
            </a:r>
            <a:r>
              <a:rPr lang="en-US" sz="1100" dirty="0"/>
              <a:t>, M. (2013). Biomass use, production, feed efficiencies, and greenhouse gas emissions from global livestock systems. </a:t>
            </a:r>
            <a:r>
              <a:rPr lang="en-US" sz="1100" i="1" dirty="0"/>
              <a:t>Proceedings of the National Academy of Sciences of the United States of America</a:t>
            </a:r>
            <a:r>
              <a:rPr lang="en-US" sz="1100" dirty="0"/>
              <a:t>. </a:t>
            </a:r>
            <a:r>
              <a:rPr lang="en-US" sz="1100" dirty="0" smtClean="0"/>
              <a:t>doi:10.1073/pnas.1308149110</a:t>
            </a:r>
            <a:br>
              <a:rPr lang="en-US" sz="1100" dirty="0" smtClean="0"/>
            </a:br>
            <a:endParaRPr lang="en-US" sz="1100" dirty="0"/>
          </a:p>
          <a:p>
            <a:pPr marL="0" indent="0">
              <a:buNone/>
            </a:pPr>
            <a:endParaRPr lang="de-DE" sz="1100" dirty="0"/>
          </a:p>
          <a:p>
            <a:pPr marL="0" indent="0">
              <a:buNone/>
            </a:pPr>
            <a:endParaRPr lang="en-US" sz="1100" dirty="0"/>
          </a:p>
          <a:p>
            <a:pPr marL="0" indent="0">
              <a:buNone/>
            </a:pPr>
            <a:r>
              <a:rPr lang="de-DE" sz="1100" dirty="0"/>
              <a:t> </a:t>
            </a:r>
            <a:endParaRPr lang="en-US" sz="1100" dirty="0"/>
          </a:p>
        </p:txBody>
      </p:sp>
      <p:sp>
        <p:nvSpPr>
          <p:cNvPr id="4" name="Slide Number Placeholder 3"/>
          <p:cNvSpPr>
            <a:spLocks noGrp="1"/>
          </p:cNvSpPr>
          <p:nvPr>
            <p:ph type="sldNum" sz="quarter" idx="4294967295"/>
          </p:nvPr>
        </p:nvSpPr>
        <p:spPr>
          <a:xfrm>
            <a:off x="8316416" y="6516688"/>
            <a:ext cx="367209" cy="320675"/>
          </a:xfrm>
          <a:prstGeom prst="rect">
            <a:avLst/>
          </a:prstGeom>
        </p:spPr>
        <p:txBody>
          <a:bodyPr/>
          <a:lstStyle/>
          <a:p>
            <a:pPr>
              <a:defRPr/>
            </a:pPr>
            <a:fld id="{0CCA0B88-0A52-4D2E-93D1-C5B7E15B7FE4}" type="slidenum">
              <a:rPr lang="en-US" sz="1000">
                <a:solidFill>
                  <a:srgbClr val="003399"/>
                </a:solidFill>
                <a:latin typeface="Calibri" panose="020F0502020204030204" pitchFamily="34" charset="0"/>
                <a:cs typeface="Arial" pitchFamily="34" charset="0"/>
              </a:rPr>
              <a:pPr>
                <a:defRPr/>
              </a:pPr>
              <a:t>29</a:t>
            </a:fld>
            <a:endParaRPr lang="en-US" sz="1000" dirty="0">
              <a:solidFill>
                <a:srgbClr val="003399"/>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69963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nder Farm Architecture"/>
          <p:cNvPicPr>
            <a:picLocks noChangeAspect="1" noChangeArrowheads="1"/>
          </p:cNvPicPr>
          <p:nvPr/>
        </p:nvPicPr>
        <p:blipFill>
          <a:blip r:embed="rId2" cstate="print"/>
          <a:srcRect l="76471" t="5333" b="65334"/>
          <a:stretch>
            <a:fillRect/>
          </a:stretch>
        </p:blipFill>
        <p:spPr bwMode="auto">
          <a:xfrm flipH="1">
            <a:off x="7501611" y="1219200"/>
            <a:ext cx="997527" cy="914400"/>
          </a:xfrm>
          <a:prstGeom prst="rect">
            <a:avLst/>
          </a:prstGeom>
          <a:noFill/>
        </p:spPr>
      </p:pic>
      <p:grpSp>
        <p:nvGrpSpPr>
          <p:cNvPr id="41" name="Group 40"/>
          <p:cNvGrpSpPr/>
          <p:nvPr/>
        </p:nvGrpSpPr>
        <p:grpSpPr>
          <a:xfrm>
            <a:off x="6232988" y="4656365"/>
            <a:ext cx="2819402" cy="1219200"/>
            <a:chOff x="5181600" y="4953000"/>
            <a:chExt cx="3657600" cy="1447800"/>
          </a:xfrm>
        </p:grpSpPr>
        <p:pic>
          <p:nvPicPr>
            <p:cNvPr id="3074" name="Picture 2" descr="Render Farm Architecture"/>
            <p:cNvPicPr>
              <a:picLocks noChangeAspect="1" noChangeArrowheads="1"/>
            </p:cNvPicPr>
            <p:nvPr/>
          </p:nvPicPr>
          <p:blipFill>
            <a:blip r:embed="rId2" cstate="print"/>
            <a:srcRect t="56000" r="11111" b="14667"/>
            <a:stretch>
              <a:fillRect/>
            </a:stretch>
          </p:blipFill>
          <p:spPr bwMode="auto">
            <a:xfrm flipH="1">
              <a:off x="5181600" y="4953000"/>
              <a:ext cx="3657600" cy="723900"/>
            </a:xfrm>
            <a:prstGeom prst="rect">
              <a:avLst/>
            </a:prstGeom>
            <a:noFill/>
          </p:spPr>
        </p:pic>
        <p:pic>
          <p:nvPicPr>
            <p:cNvPr id="10" name="Picture 2" descr="Render Farm Architecture"/>
            <p:cNvPicPr>
              <a:picLocks noChangeAspect="1" noChangeArrowheads="1"/>
            </p:cNvPicPr>
            <p:nvPr/>
          </p:nvPicPr>
          <p:blipFill>
            <a:blip r:embed="rId2" cstate="print"/>
            <a:srcRect t="56000" r="11111" b="14667"/>
            <a:stretch>
              <a:fillRect/>
            </a:stretch>
          </p:blipFill>
          <p:spPr bwMode="auto">
            <a:xfrm flipH="1">
              <a:off x="5181600" y="5676900"/>
              <a:ext cx="3657600" cy="723900"/>
            </a:xfrm>
            <a:prstGeom prst="rect">
              <a:avLst/>
            </a:prstGeom>
            <a:noFill/>
          </p:spPr>
        </p:pic>
      </p:grpSp>
      <p:pic>
        <p:nvPicPr>
          <p:cNvPr id="4" name="Picture 2"/>
          <p:cNvPicPr>
            <a:picLocks noChangeAspect="1" noChangeArrowheads="1"/>
          </p:cNvPicPr>
          <p:nvPr/>
        </p:nvPicPr>
        <p:blipFill>
          <a:blip r:embed="rId3" cstate="print"/>
          <a:srcRect/>
          <a:stretch>
            <a:fillRect/>
          </a:stretch>
        </p:blipFill>
        <p:spPr bwMode="auto">
          <a:xfrm>
            <a:off x="228600" y="1219200"/>
            <a:ext cx="4991721" cy="5037365"/>
          </a:xfrm>
          <a:prstGeom prst="rect">
            <a:avLst/>
          </a:prstGeom>
          <a:noFill/>
          <a:ln w="9525">
            <a:noFill/>
            <a:miter lim="800000"/>
            <a:headEnd/>
            <a:tailEnd/>
          </a:ln>
        </p:spPr>
      </p:pic>
      <p:sp>
        <p:nvSpPr>
          <p:cNvPr id="12" name="TextBox 11"/>
          <p:cNvSpPr txBox="1"/>
          <p:nvPr/>
        </p:nvSpPr>
        <p:spPr>
          <a:xfrm>
            <a:off x="4829656" y="5915034"/>
            <a:ext cx="4222734" cy="338554"/>
          </a:xfrm>
          <a:prstGeom prst="rect">
            <a:avLst/>
          </a:prstGeom>
          <a:noFill/>
        </p:spPr>
        <p:txBody>
          <a:bodyPr wrap="square" rtlCol="0">
            <a:spAutoFit/>
          </a:bodyPr>
          <a:lstStyle/>
          <a:p>
            <a:pPr algn="r"/>
            <a:r>
              <a:rPr lang="en-US" sz="1600" dirty="0" smtClean="0">
                <a:latin typeface="Calibri" panose="020F0502020204030204" pitchFamily="34" charset="0"/>
              </a:rPr>
              <a:t>IIASA computer cluster</a:t>
            </a:r>
            <a:endParaRPr lang="en-US" sz="1600" dirty="0">
              <a:latin typeface="Calibri" panose="020F0502020204030204" pitchFamily="34" charset="0"/>
            </a:endParaRPr>
          </a:p>
        </p:txBody>
      </p:sp>
      <p:sp>
        <p:nvSpPr>
          <p:cNvPr id="33" name="Isosceles Triangle 32"/>
          <p:cNvSpPr/>
          <p:nvPr/>
        </p:nvSpPr>
        <p:spPr>
          <a:xfrm rot="5400000">
            <a:off x="3134608" y="3523773"/>
            <a:ext cx="4932184" cy="533400"/>
          </a:xfrm>
          <a:prstGeom prst="triangle">
            <a:avLst>
              <a:gd name="adj" fmla="val 8492"/>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3077" name="Picture 5" descr="http://clipart-finder.com/data/png/database_server.png"/>
          <p:cNvPicPr>
            <a:picLocks noChangeAspect="1" noChangeArrowheads="1"/>
          </p:cNvPicPr>
          <p:nvPr/>
        </p:nvPicPr>
        <p:blipFill>
          <a:blip r:embed="rId4" cstate="print"/>
          <a:srcRect/>
          <a:stretch>
            <a:fillRect/>
          </a:stretch>
        </p:blipFill>
        <p:spPr bwMode="auto">
          <a:xfrm>
            <a:off x="6232988" y="1371600"/>
            <a:ext cx="620458" cy="762000"/>
          </a:xfrm>
          <a:prstGeom prst="rect">
            <a:avLst/>
          </a:prstGeom>
          <a:noFill/>
        </p:spPr>
      </p:pic>
      <p:cxnSp>
        <p:nvCxnSpPr>
          <p:cNvPr id="45" name="Elbow Connector 44"/>
          <p:cNvCxnSpPr/>
          <p:nvPr/>
        </p:nvCxnSpPr>
        <p:spPr>
          <a:xfrm rot="5400000">
            <a:off x="6863261" y="4006328"/>
            <a:ext cx="719844" cy="288134"/>
          </a:xfrm>
          <a:prstGeom prst="bentConnector3">
            <a:avLst>
              <a:gd name="adj1" fmla="val 50000"/>
            </a:avLst>
          </a:prstGeom>
          <a:ln>
            <a:headEnd type="oval"/>
            <a:tailEnd type="oval"/>
          </a:ln>
        </p:spPr>
        <p:style>
          <a:lnRef idx="2">
            <a:schemeClr val="dk1"/>
          </a:lnRef>
          <a:fillRef idx="0">
            <a:schemeClr val="dk1"/>
          </a:fillRef>
          <a:effectRef idx="1">
            <a:schemeClr val="dk1"/>
          </a:effectRef>
          <a:fontRef idx="minor">
            <a:schemeClr val="tx1"/>
          </a:fontRef>
        </p:style>
      </p:cxnSp>
      <p:pic>
        <p:nvPicPr>
          <p:cNvPr id="3079" name="Picture 7" descr="https://encrypted-tbn0.gstatic.com/images?q=tbn:ANd9GcQWDknHq5fAT5qycsM_wqTxmKB6izwMtH8vq0tXUZk-yDefUTFb"/>
          <p:cNvPicPr>
            <a:picLocks noChangeAspect="1" noChangeArrowheads="1"/>
          </p:cNvPicPr>
          <p:nvPr/>
        </p:nvPicPr>
        <p:blipFill>
          <a:blip r:embed="rId5" cstate="print"/>
          <a:srcRect/>
          <a:stretch>
            <a:fillRect/>
          </a:stretch>
        </p:blipFill>
        <p:spPr bwMode="auto">
          <a:xfrm>
            <a:off x="7091810" y="2885538"/>
            <a:ext cx="550879" cy="852344"/>
          </a:xfrm>
          <a:prstGeom prst="rect">
            <a:avLst/>
          </a:prstGeom>
          <a:noFill/>
        </p:spPr>
      </p:pic>
      <p:cxnSp>
        <p:nvCxnSpPr>
          <p:cNvPr id="51" name="Shape 50"/>
          <p:cNvCxnSpPr>
            <a:stCxn id="9" idx="2"/>
            <a:endCxn id="3079" idx="0"/>
          </p:cNvCxnSpPr>
          <p:nvPr/>
        </p:nvCxnSpPr>
        <p:spPr>
          <a:xfrm rot="5400000">
            <a:off x="7307843" y="2193007"/>
            <a:ext cx="751938" cy="63312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8090223" y="2023646"/>
            <a:ext cx="990600" cy="338554"/>
          </a:xfrm>
          <a:prstGeom prst="rect">
            <a:avLst/>
          </a:prstGeom>
          <a:solidFill>
            <a:schemeClr val="bg1"/>
          </a:solidFill>
        </p:spPr>
        <p:txBody>
          <a:bodyPr wrap="square" rtlCol="0">
            <a:spAutoFit/>
          </a:bodyPr>
          <a:lstStyle/>
          <a:p>
            <a:r>
              <a:rPr lang="en-US" sz="1600" dirty="0" smtClean="0">
                <a:latin typeface="Calibri" panose="020F0502020204030204" pitchFamily="34" charset="0"/>
              </a:rPr>
              <a:t>Client</a:t>
            </a:r>
            <a:endParaRPr lang="en-US" sz="1600" dirty="0">
              <a:latin typeface="Calibri" panose="020F0502020204030204" pitchFamily="34" charset="0"/>
            </a:endParaRPr>
          </a:p>
        </p:txBody>
      </p:sp>
      <p:sp>
        <p:nvSpPr>
          <p:cNvPr id="56" name="TextBox 55"/>
          <p:cNvSpPr txBox="1"/>
          <p:nvPr/>
        </p:nvSpPr>
        <p:spPr>
          <a:xfrm>
            <a:off x="7657301" y="3587256"/>
            <a:ext cx="1493103" cy="584775"/>
          </a:xfrm>
          <a:prstGeom prst="rect">
            <a:avLst/>
          </a:prstGeom>
          <a:noFill/>
        </p:spPr>
        <p:txBody>
          <a:bodyPr wrap="square" rtlCol="0">
            <a:spAutoFit/>
          </a:bodyPr>
          <a:lstStyle/>
          <a:p>
            <a:r>
              <a:rPr lang="sk-SK" sz="1600" dirty="0" smtClean="0">
                <a:latin typeface="Calibri" panose="020F0502020204030204" pitchFamily="34" charset="0"/>
              </a:rPr>
              <a:t>Job-distribution server</a:t>
            </a:r>
            <a:endParaRPr lang="en-US" sz="1600" dirty="0">
              <a:latin typeface="Calibri" panose="020F0502020204030204" pitchFamily="34" charset="0"/>
            </a:endParaRPr>
          </a:p>
        </p:txBody>
      </p:sp>
      <p:cxnSp>
        <p:nvCxnSpPr>
          <p:cNvPr id="28" name="Elbow Connector 27"/>
          <p:cNvCxnSpPr/>
          <p:nvPr/>
        </p:nvCxnSpPr>
        <p:spPr>
          <a:xfrm rot="16200000" flipH="1">
            <a:off x="5668921" y="3325793"/>
            <a:ext cx="2000746" cy="368301"/>
          </a:xfrm>
          <a:prstGeom prst="bentConnector3">
            <a:avLst>
              <a:gd name="adj1" fmla="val 50000"/>
            </a:avLst>
          </a:prstGeom>
          <a:ln>
            <a:headEnd type="oval"/>
            <a:tailEnd type="oval"/>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988645" y="2130567"/>
            <a:ext cx="1135418" cy="338554"/>
          </a:xfrm>
          <a:prstGeom prst="rect">
            <a:avLst/>
          </a:prstGeom>
          <a:noFill/>
        </p:spPr>
        <p:txBody>
          <a:bodyPr wrap="square" rtlCol="0">
            <a:spAutoFit/>
          </a:bodyPr>
          <a:lstStyle/>
          <a:p>
            <a:r>
              <a:rPr lang="sk-SK" sz="1600" dirty="0" smtClean="0">
                <a:latin typeface="Calibri" panose="020F0502020204030204" pitchFamily="34" charset="0"/>
              </a:rPr>
              <a:t>DB server</a:t>
            </a:r>
            <a:endParaRPr lang="en-US" sz="1600" dirty="0">
              <a:latin typeface="Calibri" panose="020F0502020204030204" pitchFamily="34" charset="0"/>
            </a:endParaRPr>
          </a:p>
        </p:txBody>
      </p:sp>
      <p:sp>
        <p:nvSpPr>
          <p:cNvPr id="18" name="Rectangle 2"/>
          <p:cNvSpPr txBox="1">
            <a:spLocks noChangeArrowheads="1"/>
          </p:cNvSpPr>
          <p:nvPr/>
        </p:nvSpPr>
        <p:spPr bwMode="auto">
          <a:xfrm>
            <a:off x="228600" y="404664"/>
            <a:ext cx="851693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Crop sector sub-workflow</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19" name="TextBox 1"/>
          <p:cNvSpPr txBox="1">
            <a:spLocks noChangeArrowheads="1"/>
          </p:cNvSpPr>
          <p:nvPr/>
        </p:nvSpPr>
        <p:spPr bwMode="auto">
          <a:xfrm>
            <a:off x="6933825" y="6432585"/>
            <a:ext cx="2146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smtClean="0">
                <a:solidFill>
                  <a:srgbClr val="000000"/>
                </a:solidFill>
                <a:latin typeface="Calibri" panose="020F0502020204030204" pitchFamily="34" charset="0"/>
              </a:rPr>
              <a:t>Balkovič</a:t>
            </a:r>
            <a:r>
              <a:rPr lang="en-US" sz="1400" dirty="0" smtClean="0">
                <a:solidFill>
                  <a:srgbClr val="000000"/>
                </a:solidFill>
                <a:latin typeface="Calibri" panose="020F0502020204030204" pitchFamily="34" charset="0"/>
              </a:rPr>
              <a:t> </a:t>
            </a:r>
            <a:r>
              <a:rPr lang="en-US" sz="1400" dirty="0">
                <a:solidFill>
                  <a:srgbClr val="000000"/>
                </a:solidFill>
                <a:latin typeface="Calibri" panose="020F0502020204030204" pitchFamily="34" charset="0"/>
              </a:rPr>
              <a:t>et al. </a:t>
            </a:r>
            <a:r>
              <a:rPr lang="en-US" sz="1400" dirty="0" smtClean="0">
                <a:solidFill>
                  <a:srgbClr val="000000"/>
                </a:solidFill>
                <a:latin typeface="Calibri" panose="020F0502020204030204" pitchFamily="34" charset="0"/>
              </a:rPr>
              <a:t>(</a:t>
            </a:r>
            <a:r>
              <a:rPr lang="en-US" sz="1400" dirty="0" smtClean="0">
                <a:solidFill>
                  <a:srgbClr val="000000"/>
                </a:solidFill>
                <a:latin typeface="Calibri" panose="020F0502020204030204" pitchFamily="34" charset="0"/>
              </a:rPr>
              <a:t>2013, 2014)</a:t>
            </a:r>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00643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Further reading</a:t>
            </a:r>
            <a:endParaRPr lang="en-US" dirty="0"/>
          </a:p>
        </p:txBody>
      </p:sp>
      <p:sp>
        <p:nvSpPr>
          <p:cNvPr id="6" name="Content Placeholder 5"/>
          <p:cNvSpPr>
            <a:spLocks noGrp="1"/>
          </p:cNvSpPr>
          <p:nvPr>
            <p:ph idx="1"/>
          </p:nvPr>
        </p:nvSpPr>
        <p:spPr>
          <a:xfrm>
            <a:off x="684213" y="1484784"/>
            <a:ext cx="7997825" cy="4525963"/>
          </a:xfrm>
        </p:spPr>
        <p:txBody>
          <a:bodyPr/>
          <a:lstStyle/>
          <a:p>
            <a:pPr marL="0" indent="0">
              <a:buNone/>
            </a:pPr>
            <a:r>
              <a:rPr lang="de-DE" sz="1100" dirty="0"/>
              <a:t>Mosnier, A., Havlík, P., Obersteiner, M., Aoki, K, Schmid, E., Fritz, S., McCallum, I, Leduc, S. (2014). </a:t>
            </a:r>
            <a:r>
              <a:rPr lang="en-US" sz="1100" dirty="0"/>
              <a:t>Modeling Impact of Development Trajectories and a Global Agreement on Reducing Emissions from Deforestation on Congo Basin Forests by 2030. </a:t>
            </a:r>
            <a:r>
              <a:rPr lang="en-US" sz="1100" i="1" dirty="0"/>
              <a:t>Environmental and Resource Economics</a:t>
            </a:r>
            <a:r>
              <a:rPr lang="en-US" sz="1100" dirty="0"/>
              <a:t> 57: 505-525</a:t>
            </a:r>
            <a:r>
              <a:rPr lang="en-US" sz="1100" dirty="0" smtClean="0"/>
              <a:t>.</a:t>
            </a:r>
          </a:p>
          <a:p>
            <a:pPr marL="0" indent="0">
              <a:buNone/>
            </a:pPr>
            <a:endParaRPr lang="en-US" sz="1100" dirty="0"/>
          </a:p>
          <a:p>
            <a:pPr marL="0" indent="0">
              <a:buNone/>
            </a:pPr>
            <a:r>
              <a:rPr lang="en-US" sz="1100" dirty="0" err="1"/>
              <a:t>Rosenzweig</a:t>
            </a:r>
            <a:r>
              <a:rPr lang="en-US" sz="1100" dirty="0"/>
              <a:t>, C., Elliott, J. et al. (2014). Assessing agricultural risks of climate change in </a:t>
            </a:r>
            <a:r>
              <a:rPr lang="en-US" sz="1100" dirty="0" smtClean="0"/>
              <a:t>the 21st </a:t>
            </a:r>
            <a:r>
              <a:rPr lang="en-US" sz="1100" dirty="0"/>
              <a:t>century in a global gridded </a:t>
            </a:r>
            <a:r>
              <a:rPr lang="en-US" sz="1100" dirty="0" smtClean="0"/>
              <a:t>crop model </a:t>
            </a:r>
            <a:r>
              <a:rPr lang="en-US" sz="1100" dirty="0" err="1" smtClean="0"/>
              <a:t>intercomparison</a:t>
            </a:r>
            <a:r>
              <a:rPr lang="en-US" sz="1100" dirty="0" smtClean="0"/>
              <a:t>. </a:t>
            </a:r>
            <a:r>
              <a:rPr lang="de-DE" sz="1100" i="1" dirty="0"/>
              <a:t>Proceedings of the National Academy of Sciences U.S.A.</a:t>
            </a:r>
            <a:r>
              <a:rPr lang="de-DE" sz="1100" dirty="0"/>
              <a:t> 111: </a:t>
            </a:r>
            <a:r>
              <a:rPr lang="de-DE" sz="1100" dirty="0" smtClean="0"/>
              <a:t>3268-3273.</a:t>
            </a:r>
          </a:p>
          <a:p>
            <a:pPr marL="0" indent="0">
              <a:buNone/>
            </a:pPr>
            <a:endParaRPr lang="de-DE" sz="1100" dirty="0"/>
          </a:p>
          <a:p>
            <a:pPr marL="0" indent="0">
              <a:buNone/>
            </a:pPr>
            <a:r>
              <a:rPr lang="en-US" sz="1100" dirty="0"/>
              <a:t>See L,  </a:t>
            </a:r>
            <a:r>
              <a:rPr lang="en-US" sz="1100" dirty="0" err="1"/>
              <a:t>Schepaschenko</a:t>
            </a:r>
            <a:r>
              <a:rPr lang="en-US" sz="1100" dirty="0"/>
              <a:t> D,  </a:t>
            </a:r>
            <a:r>
              <a:rPr lang="en-US" sz="1100" dirty="0" err="1"/>
              <a:t>Lesiv</a:t>
            </a:r>
            <a:r>
              <a:rPr lang="en-US" sz="1100" dirty="0"/>
              <a:t> M,  McCallum I,  Fritz S,  </a:t>
            </a:r>
            <a:r>
              <a:rPr lang="en-US" sz="1100" dirty="0" err="1"/>
              <a:t>Perger</a:t>
            </a:r>
            <a:r>
              <a:rPr lang="en-US" sz="1100" dirty="0"/>
              <a:t> C,  </a:t>
            </a:r>
            <a:r>
              <a:rPr lang="en-US" sz="1100" dirty="0" err="1"/>
              <a:t>Vakolyuk</a:t>
            </a:r>
            <a:r>
              <a:rPr lang="en-US" sz="1100" dirty="0"/>
              <a:t> M,  </a:t>
            </a:r>
            <a:r>
              <a:rPr lang="en-US" sz="1100" dirty="0" err="1"/>
              <a:t>Schepaschenko</a:t>
            </a:r>
            <a:r>
              <a:rPr lang="en-US" sz="1100" dirty="0"/>
              <a:t> M,  van der </a:t>
            </a:r>
            <a:r>
              <a:rPr lang="en-US" sz="1100" dirty="0" err="1"/>
              <a:t>Velde</a:t>
            </a:r>
            <a:r>
              <a:rPr lang="en-US" sz="1100" dirty="0"/>
              <a:t> M,  </a:t>
            </a:r>
            <a:endParaRPr lang="en-US" sz="1100" dirty="0" smtClean="0"/>
          </a:p>
          <a:p>
            <a:pPr marL="0" indent="0">
              <a:buNone/>
            </a:pPr>
            <a:r>
              <a:rPr lang="en-US" sz="1100" dirty="0" err="1" smtClean="0"/>
              <a:t>Kraxner</a:t>
            </a:r>
            <a:r>
              <a:rPr lang="en-US" sz="1100" dirty="0"/>
              <a:t> F,  </a:t>
            </a:r>
            <a:r>
              <a:rPr lang="en-US" sz="1100" dirty="0" err="1"/>
              <a:t>Obersteiner</a:t>
            </a:r>
            <a:r>
              <a:rPr lang="en-US" sz="1100" dirty="0"/>
              <a:t> M et al.  (2014).  Building a hybrid land cover map with crowdsourcing and geographically weighted regression.  </a:t>
            </a:r>
            <a:r>
              <a:rPr lang="en-US" sz="1100" i="1" dirty="0"/>
              <a:t>ISPRS Journal of Photogrammetry and Remote Sensing</a:t>
            </a:r>
            <a:r>
              <a:rPr lang="en-US" sz="1100" dirty="0"/>
              <a:t>, Article in press (Published online 19 July 2014</a:t>
            </a:r>
            <a:r>
              <a:rPr lang="en-US" sz="1100" dirty="0" smtClean="0"/>
              <a:t>).</a:t>
            </a:r>
            <a:endParaRPr lang="de-DE" sz="1100" dirty="0" smtClean="0"/>
          </a:p>
          <a:p>
            <a:pPr marL="0" indent="0">
              <a:buNone/>
            </a:pPr>
            <a:endParaRPr lang="de-DE" sz="1100" dirty="0"/>
          </a:p>
          <a:p>
            <a:pPr marL="0" indent="0">
              <a:buNone/>
            </a:pPr>
            <a:r>
              <a:rPr lang="en-US" sz="1100" dirty="0"/>
              <a:t>von Lampe, M., </a:t>
            </a:r>
            <a:r>
              <a:rPr lang="en-US" sz="1100" dirty="0" err="1"/>
              <a:t>Willenbockel</a:t>
            </a:r>
            <a:r>
              <a:rPr lang="en-US" sz="1100" dirty="0"/>
              <a:t>, D., </a:t>
            </a:r>
            <a:r>
              <a:rPr lang="en-US" sz="1100" dirty="0" err="1"/>
              <a:t>Ahammad</a:t>
            </a:r>
            <a:r>
              <a:rPr lang="en-US" sz="1100" dirty="0"/>
              <a:t>, H., Blanc, E., </a:t>
            </a:r>
            <a:r>
              <a:rPr lang="en-US" sz="1100" dirty="0" err="1"/>
              <a:t>Cai</a:t>
            </a:r>
            <a:r>
              <a:rPr lang="en-US" sz="1100" dirty="0"/>
              <a:t>, Y., Calvin, K., Fujimori, S., Hasegawa, T., </a:t>
            </a:r>
            <a:r>
              <a:rPr lang="en-US" sz="1100" dirty="0" err="1"/>
              <a:t>Havlík</a:t>
            </a:r>
            <a:r>
              <a:rPr lang="en-US" sz="1100" dirty="0"/>
              <a:t>, P., </a:t>
            </a:r>
            <a:r>
              <a:rPr lang="en-US" sz="1100" dirty="0" err="1"/>
              <a:t>Heyhoe</a:t>
            </a:r>
            <a:r>
              <a:rPr lang="en-US" sz="1100" dirty="0"/>
              <a:t>, E., </a:t>
            </a:r>
            <a:r>
              <a:rPr lang="en-US" sz="1100" dirty="0" err="1"/>
              <a:t>Lotze-Campen</a:t>
            </a:r>
            <a:r>
              <a:rPr lang="en-US" sz="1100" dirty="0"/>
              <a:t>, H., Schmitz, C., </a:t>
            </a:r>
            <a:r>
              <a:rPr lang="en-US" sz="1100" dirty="0" err="1"/>
              <a:t>Tabeau</a:t>
            </a:r>
            <a:r>
              <a:rPr lang="en-US" sz="1100" dirty="0"/>
              <a:t>, A., </a:t>
            </a:r>
            <a:r>
              <a:rPr lang="en-US" sz="1100" dirty="0" err="1"/>
              <a:t>Valin</a:t>
            </a:r>
            <a:r>
              <a:rPr lang="en-US" sz="1100" dirty="0"/>
              <a:t>, H., et al. (2014). Why do global long-term scenarios for agriculture differ? An overview of the </a:t>
            </a:r>
            <a:r>
              <a:rPr lang="en-US" sz="1100" dirty="0" err="1"/>
              <a:t>AgMIP</a:t>
            </a:r>
            <a:r>
              <a:rPr lang="en-US" sz="1100" dirty="0"/>
              <a:t> Global Economic Model </a:t>
            </a:r>
            <a:r>
              <a:rPr lang="en-US" sz="1100" dirty="0" err="1"/>
              <a:t>Intercomparison</a:t>
            </a:r>
            <a:r>
              <a:rPr lang="en-US" sz="1100" dirty="0"/>
              <a:t>. </a:t>
            </a:r>
            <a:r>
              <a:rPr lang="en-US" sz="1100" i="1" dirty="0"/>
              <a:t>Agricultural Economics</a:t>
            </a:r>
            <a:r>
              <a:rPr lang="en-US" sz="1100" dirty="0"/>
              <a:t> 45(1): 3-20.</a:t>
            </a:r>
            <a:endParaRPr lang="de-DE" sz="1100" dirty="0"/>
          </a:p>
          <a:p>
            <a:pPr marL="0" indent="0">
              <a:buNone/>
            </a:pPr>
            <a:endParaRPr lang="en-US" sz="1100" dirty="0"/>
          </a:p>
          <a:p>
            <a:pPr marL="0" indent="0">
              <a:buNone/>
            </a:pPr>
            <a:endParaRPr lang="en-US" sz="1100" dirty="0"/>
          </a:p>
          <a:p>
            <a:pPr marL="0" indent="0">
              <a:buNone/>
            </a:pPr>
            <a:endParaRPr lang="en-US" sz="1100" dirty="0" smtClean="0"/>
          </a:p>
          <a:p>
            <a:pPr marL="0" indent="0">
              <a:buNone/>
            </a:pPr>
            <a:r>
              <a:rPr lang="en-US" sz="1100" dirty="0" smtClean="0"/>
              <a:t/>
            </a:r>
            <a:br>
              <a:rPr lang="en-US" sz="1100" dirty="0" smtClean="0"/>
            </a:br>
            <a:endParaRPr lang="en-US" sz="1100" dirty="0" smtClean="0"/>
          </a:p>
          <a:p>
            <a:pPr marL="0" indent="0">
              <a:buNone/>
            </a:pPr>
            <a:r>
              <a:rPr lang="en-US" sz="1100" dirty="0" smtClean="0"/>
              <a:t/>
            </a:r>
            <a:br>
              <a:rPr lang="en-US" sz="1100" dirty="0" smtClean="0"/>
            </a:br>
            <a:r>
              <a:rPr lang="en-US" sz="1100" dirty="0" smtClean="0"/>
              <a:t/>
            </a:r>
            <a:br>
              <a:rPr lang="en-US" sz="1100" dirty="0" smtClean="0"/>
            </a:br>
            <a:endParaRPr lang="en-US" sz="1100" dirty="0" smtClean="0"/>
          </a:p>
          <a:p>
            <a:pPr marL="0" indent="0">
              <a:buNone/>
            </a:pPr>
            <a:endParaRPr lang="en-US" sz="1100" dirty="0"/>
          </a:p>
        </p:txBody>
      </p:sp>
      <p:sp>
        <p:nvSpPr>
          <p:cNvPr id="4" name="Slide Number Placeholder 3"/>
          <p:cNvSpPr>
            <a:spLocks noGrp="1"/>
          </p:cNvSpPr>
          <p:nvPr>
            <p:ph type="sldNum" sz="quarter" idx="4294967295"/>
          </p:nvPr>
        </p:nvSpPr>
        <p:spPr>
          <a:xfrm>
            <a:off x="8316416" y="6516688"/>
            <a:ext cx="367209" cy="320675"/>
          </a:xfrm>
          <a:prstGeom prst="rect">
            <a:avLst/>
          </a:prstGeom>
        </p:spPr>
        <p:txBody>
          <a:bodyPr/>
          <a:lstStyle/>
          <a:p>
            <a:pPr>
              <a:defRPr/>
            </a:pPr>
            <a:fld id="{0CCA0B88-0A52-4D2E-93D1-C5B7E15B7FE4}" type="slidenum">
              <a:rPr lang="en-US" sz="1000">
                <a:solidFill>
                  <a:srgbClr val="003399"/>
                </a:solidFill>
                <a:latin typeface="Calibri" panose="020F0502020204030204" pitchFamily="34" charset="0"/>
                <a:cs typeface="Arial" pitchFamily="34" charset="0"/>
              </a:rPr>
              <a:pPr>
                <a:defRPr/>
              </a:pPr>
              <a:t>30</a:t>
            </a:fld>
            <a:endParaRPr lang="en-US" sz="1000" dirty="0">
              <a:solidFill>
                <a:srgbClr val="003399"/>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3954125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371600"/>
            <a:ext cx="7405687" cy="485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4953000"/>
            <a:ext cx="1524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p:cNvSpPr/>
          <p:nvPr/>
        </p:nvSpPr>
        <p:spPr>
          <a:xfrm rot="16200000">
            <a:off x="6057900" y="3238499"/>
            <a:ext cx="3581400" cy="304801"/>
          </a:xfrm>
          <a:prstGeom prst="flowChartManualOperation">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6886388" y="3206232"/>
            <a:ext cx="2903359" cy="369332"/>
          </a:xfrm>
          <a:prstGeom prst="rect">
            <a:avLst/>
          </a:prstGeom>
          <a:noFill/>
        </p:spPr>
        <p:txBody>
          <a:bodyPr wrap="none" rtlCol="0">
            <a:spAutoFit/>
          </a:bodyPr>
          <a:lstStyle/>
          <a:p>
            <a:r>
              <a:rPr lang="sk-SK" b="1" dirty="0" smtClean="0"/>
              <a:t>Hyper-cube to GLOBIOM</a:t>
            </a:r>
            <a:endParaRPr lang="en-US" b="1" dirty="0"/>
          </a:p>
        </p:txBody>
      </p:sp>
      <p:sp>
        <p:nvSpPr>
          <p:cNvPr id="9" name="Rectangle 2"/>
          <p:cNvSpPr txBox="1">
            <a:spLocks noChangeArrowheads="1"/>
          </p:cNvSpPr>
          <p:nvPr/>
        </p:nvSpPr>
        <p:spPr bwMode="auto">
          <a:xfrm>
            <a:off x="228600" y="404664"/>
            <a:ext cx="851693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Crop sector sub-workflow</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10" name="TextBox 1"/>
          <p:cNvSpPr txBox="1">
            <a:spLocks noChangeArrowheads="1"/>
          </p:cNvSpPr>
          <p:nvPr/>
        </p:nvSpPr>
        <p:spPr bwMode="auto">
          <a:xfrm>
            <a:off x="6933825" y="6432585"/>
            <a:ext cx="2146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smtClean="0">
                <a:solidFill>
                  <a:srgbClr val="000000"/>
                </a:solidFill>
                <a:latin typeface="Calibri" panose="020F0502020204030204" pitchFamily="34" charset="0"/>
              </a:rPr>
              <a:t>Balkovič</a:t>
            </a:r>
            <a:r>
              <a:rPr lang="en-US" sz="1400" dirty="0" smtClean="0">
                <a:solidFill>
                  <a:srgbClr val="000000"/>
                </a:solidFill>
                <a:latin typeface="Calibri" panose="020F0502020204030204" pitchFamily="34" charset="0"/>
              </a:rPr>
              <a:t> </a:t>
            </a:r>
            <a:r>
              <a:rPr lang="en-US" sz="1400" dirty="0">
                <a:solidFill>
                  <a:srgbClr val="000000"/>
                </a:solidFill>
                <a:latin typeface="Calibri" panose="020F0502020204030204" pitchFamily="34" charset="0"/>
              </a:rPr>
              <a:t>et al. </a:t>
            </a:r>
            <a:r>
              <a:rPr lang="en-US" sz="1400" dirty="0" smtClean="0">
                <a:solidFill>
                  <a:srgbClr val="000000"/>
                </a:solidFill>
                <a:latin typeface="Calibri" panose="020F0502020204030204" pitchFamily="34" charset="0"/>
              </a:rPr>
              <a:t>(</a:t>
            </a:r>
            <a:r>
              <a:rPr lang="en-US" sz="1400" dirty="0" smtClean="0">
                <a:solidFill>
                  <a:srgbClr val="000000"/>
                </a:solidFill>
                <a:latin typeface="Calibri" panose="020F0502020204030204" pitchFamily="34" charset="0"/>
              </a:rPr>
              <a:t>2013, 2014)</a:t>
            </a:r>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07726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r>
              <a:rPr lang="en-US" smtClean="0"/>
              <a:t> </a:t>
            </a:r>
            <a:fld id="{0CCA0B88-0A52-4D2E-93D1-C5B7E15B7FE4}" type="slidenum">
              <a:rPr lang="en-US" smtClean="0"/>
              <a:pPr>
                <a:defRPr/>
              </a:pPr>
              <a:t>5</a:t>
            </a:fld>
            <a:endParaRPr lang="en-US" dirty="0"/>
          </a:p>
        </p:txBody>
      </p:sp>
      <p:pic>
        <p:nvPicPr>
          <p:cNvPr id="7" name="Picture 6"/>
          <p:cNvPicPr>
            <a:picLocks noChangeAspect="1"/>
          </p:cNvPicPr>
          <p:nvPr/>
        </p:nvPicPr>
        <p:blipFill>
          <a:blip r:embed="rId2"/>
          <a:stretch>
            <a:fillRect/>
          </a:stretch>
        </p:blipFill>
        <p:spPr>
          <a:xfrm>
            <a:off x="323528" y="3572065"/>
            <a:ext cx="6584251" cy="2944623"/>
          </a:xfrm>
          <a:prstGeom prst="rect">
            <a:avLst/>
          </a:prstGeom>
        </p:spPr>
      </p:pic>
      <p:pic>
        <p:nvPicPr>
          <p:cNvPr id="9" name="Picture 8"/>
          <p:cNvPicPr>
            <a:picLocks noChangeAspect="1"/>
          </p:cNvPicPr>
          <p:nvPr/>
        </p:nvPicPr>
        <p:blipFill>
          <a:blip r:embed="rId3"/>
          <a:stretch>
            <a:fillRect/>
          </a:stretch>
        </p:blipFill>
        <p:spPr>
          <a:xfrm>
            <a:off x="5510095" y="404664"/>
            <a:ext cx="3600400" cy="3243391"/>
          </a:xfrm>
          <a:prstGeom prst="rect">
            <a:avLst/>
          </a:prstGeom>
        </p:spPr>
      </p:pic>
      <p:sp>
        <p:nvSpPr>
          <p:cNvPr id="10" name="Rectangle 2"/>
          <p:cNvSpPr txBox="1">
            <a:spLocks noChangeArrowheads="1"/>
          </p:cNvSpPr>
          <p:nvPr/>
        </p:nvSpPr>
        <p:spPr bwMode="auto">
          <a:xfrm>
            <a:off x="228600" y="404664"/>
            <a:ext cx="851693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Crop sector sub-workflow</a:t>
            </a:r>
            <a:endParaRPr lang="en-US" sz="3200" b="1" dirty="0">
              <a:latin typeface="Calibri" panose="020F0502020204030204" pitchFamily="34" charset="0"/>
            </a:endParaRPr>
          </a:p>
          <a:p>
            <a:endParaRPr lang="en-US" sz="3200" b="1" dirty="0">
              <a:latin typeface="Calibri" panose="020F0502020204030204" pitchFamily="34" charset="0"/>
            </a:endParaRPr>
          </a:p>
        </p:txBody>
      </p:sp>
      <p:sp>
        <p:nvSpPr>
          <p:cNvPr id="11" name="TextBox 10"/>
          <p:cNvSpPr txBox="1"/>
          <p:nvPr/>
        </p:nvSpPr>
        <p:spPr>
          <a:xfrm>
            <a:off x="323528" y="3066724"/>
            <a:ext cx="4511556" cy="369332"/>
          </a:xfrm>
          <a:prstGeom prst="rect">
            <a:avLst/>
          </a:prstGeom>
          <a:noFill/>
        </p:spPr>
        <p:txBody>
          <a:bodyPr wrap="none" rtlCol="0">
            <a:spAutoFit/>
          </a:bodyPr>
          <a:lstStyle/>
          <a:p>
            <a:r>
              <a:rPr lang="en-US" b="1" dirty="0" smtClean="0">
                <a:latin typeface="Calibri" panose="020F0502020204030204" pitchFamily="34" charset="0"/>
              </a:rPr>
              <a:t>Calibrated runs – Global (</a:t>
            </a:r>
            <a:r>
              <a:rPr lang="en-US" b="1" dirty="0" err="1" smtClean="0">
                <a:latin typeface="Calibri" panose="020F0502020204030204" pitchFamily="34" charset="0"/>
              </a:rPr>
              <a:t>Balkovič</a:t>
            </a:r>
            <a:r>
              <a:rPr lang="en-US" b="1" dirty="0" smtClean="0">
                <a:latin typeface="Calibri" panose="020F0502020204030204" pitchFamily="34" charset="0"/>
              </a:rPr>
              <a:t> et al. 2014)</a:t>
            </a:r>
            <a:endParaRPr lang="en-US" b="1" dirty="0">
              <a:latin typeface="Calibri" panose="020F0502020204030204" pitchFamily="34" charset="0"/>
            </a:endParaRPr>
          </a:p>
        </p:txBody>
      </p:sp>
      <p:sp>
        <p:nvSpPr>
          <p:cNvPr id="12" name="TextBox 11"/>
          <p:cNvSpPr txBox="1"/>
          <p:nvPr/>
        </p:nvSpPr>
        <p:spPr>
          <a:xfrm>
            <a:off x="3131840" y="1304260"/>
            <a:ext cx="2584362" cy="646331"/>
          </a:xfrm>
          <a:prstGeom prst="rect">
            <a:avLst/>
          </a:prstGeom>
          <a:noFill/>
        </p:spPr>
        <p:txBody>
          <a:bodyPr wrap="none" rtlCol="0">
            <a:spAutoFit/>
          </a:bodyPr>
          <a:lstStyle/>
          <a:p>
            <a:r>
              <a:rPr lang="en-US" b="1" dirty="0" smtClean="0">
                <a:latin typeface="Calibri" panose="020F0502020204030204" pitchFamily="34" charset="0"/>
              </a:rPr>
              <a:t>Calibrated runs – Europe </a:t>
            </a:r>
          </a:p>
          <a:p>
            <a:r>
              <a:rPr lang="en-US" b="1" dirty="0" smtClean="0">
                <a:latin typeface="Calibri" panose="020F0502020204030204" pitchFamily="34" charset="0"/>
              </a:rPr>
              <a:t>(</a:t>
            </a:r>
            <a:r>
              <a:rPr lang="en-US" b="1" dirty="0" err="1" smtClean="0">
                <a:latin typeface="Calibri" panose="020F0502020204030204" pitchFamily="34" charset="0"/>
              </a:rPr>
              <a:t>Balkovič</a:t>
            </a:r>
            <a:r>
              <a:rPr lang="en-US" b="1" dirty="0" smtClean="0">
                <a:latin typeface="Calibri" panose="020F0502020204030204" pitchFamily="34" charset="0"/>
              </a:rPr>
              <a:t> et al. 2013)</a:t>
            </a:r>
            <a:endParaRPr lang="en-US" b="1" dirty="0">
              <a:latin typeface="Calibri" panose="020F0502020204030204" pitchFamily="34" charset="0"/>
            </a:endParaRPr>
          </a:p>
        </p:txBody>
      </p:sp>
    </p:spTree>
    <p:extLst>
      <p:ext uri="{BB962C8B-B14F-4D97-AF65-F5344CB8AC3E}">
        <p14:creationId xmlns:p14="http://schemas.microsoft.com/office/powerpoint/2010/main" val="2810684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60432" y="6516688"/>
            <a:ext cx="288032" cy="320675"/>
          </a:xfrm>
          <a:prstGeom prst="rect">
            <a:avLst/>
          </a:prstGeom>
        </p:spPr>
        <p:txBody>
          <a:bodyPr/>
          <a:lstStyle/>
          <a:p>
            <a:pPr>
              <a:defRPr/>
            </a:pPr>
            <a:fld id="{F2B785DD-37C5-4445-A386-69E4688B873F}" type="slidenum">
              <a:rPr lang="en-US" smtClean="0"/>
              <a:pPr>
                <a:defRPr/>
              </a:pPr>
              <a:t>6</a:t>
            </a:fld>
            <a:endParaRPr lang="en-US" dirty="0"/>
          </a:p>
        </p:txBody>
      </p:sp>
      <p:sp>
        <p:nvSpPr>
          <p:cNvPr id="4" name="TextBox 1"/>
          <p:cNvSpPr txBox="1">
            <a:spLocks noChangeArrowheads="1"/>
          </p:cNvSpPr>
          <p:nvPr/>
        </p:nvSpPr>
        <p:spPr bwMode="auto">
          <a:xfrm>
            <a:off x="6012160" y="6243579"/>
            <a:ext cx="26345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latin typeface="Calibri" panose="020F0502020204030204" pitchFamily="34" charset="0"/>
              </a:rPr>
              <a:t>Source: </a:t>
            </a:r>
            <a:r>
              <a:rPr lang="en-US" sz="1400" dirty="0" err="1" smtClean="0">
                <a:latin typeface="Calibri" panose="020F0502020204030204" pitchFamily="34" charset="0"/>
              </a:rPr>
              <a:t>Rosenzweig</a:t>
            </a:r>
            <a:r>
              <a:rPr lang="en-US" sz="1400" dirty="0" smtClean="0">
                <a:latin typeface="Calibri" panose="020F0502020204030204" pitchFamily="34" charset="0"/>
              </a:rPr>
              <a:t> et al. </a:t>
            </a:r>
            <a:r>
              <a:rPr lang="en-US" sz="1400" dirty="0" smtClean="0">
                <a:latin typeface="Calibri" panose="020F0502020204030204" pitchFamily="34" charset="0"/>
              </a:rPr>
              <a:t>(2014)</a:t>
            </a:r>
            <a:endParaRPr lang="en-US" sz="1400" dirty="0">
              <a:latin typeface="Calibri" panose="020F0502020204030204" pitchFamily="34" charset="0"/>
            </a:endParaRPr>
          </a:p>
        </p:txBody>
      </p:sp>
      <p:sp>
        <p:nvSpPr>
          <p:cNvPr id="5" name="Rectangle 2"/>
          <p:cNvSpPr txBox="1">
            <a:spLocks noChangeArrowheads="1"/>
          </p:cNvSpPr>
          <p:nvPr/>
        </p:nvSpPr>
        <p:spPr bwMode="auto">
          <a:xfrm>
            <a:off x="204056" y="289149"/>
            <a:ext cx="873588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a:latin typeface="Calibri" panose="020F0502020204030204" pitchFamily="34" charset="0"/>
              </a:rPr>
              <a:t>Crop model uncertainty</a:t>
            </a:r>
          </a:p>
          <a:p>
            <a:endParaRPr lang="en-US" sz="3200" b="1" dirty="0">
              <a:latin typeface="Calibri" panose="020F0502020204030204" pitchFamily="34" charset="0"/>
            </a:endParaRPr>
          </a:p>
        </p:txBody>
      </p:sp>
      <p:pic>
        <p:nvPicPr>
          <p:cNvPr id="9" name="Picture 8"/>
          <p:cNvPicPr>
            <a:picLocks noChangeAspect="1"/>
          </p:cNvPicPr>
          <p:nvPr/>
        </p:nvPicPr>
        <p:blipFill>
          <a:blip r:embed="rId2"/>
          <a:stretch>
            <a:fillRect/>
          </a:stretch>
        </p:blipFill>
        <p:spPr>
          <a:xfrm>
            <a:off x="935421" y="1394873"/>
            <a:ext cx="7273158" cy="4779678"/>
          </a:xfrm>
          <a:prstGeom prst="rect">
            <a:avLst/>
          </a:prstGeom>
        </p:spPr>
      </p:pic>
      <p:sp>
        <p:nvSpPr>
          <p:cNvPr id="10" name="Rectangle 9"/>
          <p:cNvSpPr/>
          <p:nvPr/>
        </p:nvSpPr>
        <p:spPr>
          <a:xfrm>
            <a:off x="1784796" y="868070"/>
            <a:ext cx="5544616" cy="369332"/>
          </a:xfrm>
          <a:prstGeom prst="rect">
            <a:avLst/>
          </a:prstGeom>
        </p:spPr>
        <p:txBody>
          <a:bodyPr wrap="square">
            <a:spAutoFit/>
          </a:bodyPr>
          <a:lstStyle/>
          <a:p>
            <a:r>
              <a:rPr lang="en-US" b="1" dirty="0">
                <a:latin typeface="Calibri" panose="020F0502020204030204" pitchFamily="34" charset="0"/>
              </a:rPr>
              <a:t>Relative change (%) in RCP8.5 decadal mean production</a:t>
            </a:r>
            <a:endParaRPr lang="en-US" b="1" dirty="0">
              <a:latin typeface="Calibri" panose="020F0502020204030204" pitchFamily="34" charset="0"/>
            </a:endParaRPr>
          </a:p>
        </p:txBody>
      </p:sp>
    </p:spTree>
    <p:extLst>
      <p:ext uri="{BB962C8B-B14F-4D97-AF65-F5344CB8AC3E}">
        <p14:creationId xmlns:p14="http://schemas.microsoft.com/office/powerpoint/2010/main" val="177392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60432" y="6516688"/>
            <a:ext cx="288032" cy="320675"/>
          </a:xfrm>
          <a:prstGeom prst="rect">
            <a:avLst/>
          </a:prstGeom>
        </p:spPr>
        <p:txBody>
          <a:bodyPr/>
          <a:lstStyle/>
          <a:p>
            <a:pPr>
              <a:defRPr/>
            </a:pPr>
            <a:fld id="{F2B785DD-37C5-4445-A386-69E4688B873F}" type="slidenum">
              <a:rPr lang="en-US" smtClean="0"/>
              <a:pPr>
                <a:defRPr/>
              </a:pPr>
              <a:t>7</a:t>
            </a:fld>
            <a:endParaRPr lang="en-US" dirty="0"/>
          </a:p>
        </p:txBody>
      </p:sp>
      <p:sp>
        <p:nvSpPr>
          <p:cNvPr id="4" name="TextBox 1"/>
          <p:cNvSpPr txBox="1">
            <a:spLocks noChangeArrowheads="1"/>
          </p:cNvSpPr>
          <p:nvPr/>
        </p:nvSpPr>
        <p:spPr bwMode="auto">
          <a:xfrm>
            <a:off x="6012160" y="6243579"/>
            <a:ext cx="25326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latin typeface="Calibri" panose="020F0502020204030204" pitchFamily="34" charset="0"/>
              </a:rPr>
              <a:t>Source: </a:t>
            </a:r>
            <a:r>
              <a:rPr lang="en-US" sz="1400" dirty="0" smtClean="0">
                <a:latin typeface="Calibri" panose="020F0502020204030204" pitchFamily="34" charset="0"/>
              </a:rPr>
              <a:t>von Lampe </a:t>
            </a:r>
            <a:r>
              <a:rPr lang="en-US" sz="1400" dirty="0" smtClean="0">
                <a:latin typeface="Calibri" panose="020F0502020204030204" pitchFamily="34" charset="0"/>
              </a:rPr>
              <a:t>et al. </a:t>
            </a:r>
            <a:r>
              <a:rPr lang="en-US" sz="1400" dirty="0" smtClean="0">
                <a:latin typeface="Calibri" panose="020F0502020204030204" pitchFamily="34" charset="0"/>
              </a:rPr>
              <a:t>(2014)</a:t>
            </a:r>
            <a:endParaRPr lang="en-US" sz="1400" dirty="0">
              <a:latin typeface="Calibri" panose="020F0502020204030204" pitchFamily="34" charset="0"/>
            </a:endParaRPr>
          </a:p>
        </p:txBody>
      </p:sp>
      <p:sp>
        <p:nvSpPr>
          <p:cNvPr id="5" name="Rectangle 2"/>
          <p:cNvSpPr txBox="1">
            <a:spLocks noChangeArrowheads="1"/>
          </p:cNvSpPr>
          <p:nvPr/>
        </p:nvSpPr>
        <p:spPr bwMode="auto">
          <a:xfrm>
            <a:off x="204056" y="289149"/>
            <a:ext cx="8735888"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Economic </a:t>
            </a:r>
            <a:r>
              <a:rPr lang="en-US" sz="3200" b="1" dirty="0">
                <a:latin typeface="Calibri" panose="020F0502020204030204" pitchFamily="34" charset="0"/>
              </a:rPr>
              <a:t>model </a:t>
            </a:r>
            <a:r>
              <a:rPr lang="en-US" sz="3200" b="1" dirty="0" smtClean="0">
                <a:latin typeface="Calibri" panose="020F0502020204030204" pitchFamily="34" charset="0"/>
              </a:rPr>
              <a:t>uncertainty</a:t>
            </a:r>
            <a:endParaRPr lang="en-US" sz="3200" b="1" dirty="0">
              <a:latin typeface="Calibri" panose="020F0502020204030204" pitchFamily="34" charset="0"/>
            </a:endParaRPr>
          </a:p>
        </p:txBody>
      </p:sp>
      <p:pic>
        <p:nvPicPr>
          <p:cNvPr id="8" name="Picture 7"/>
          <p:cNvPicPr>
            <a:picLocks noChangeAspect="1"/>
          </p:cNvPicPr>
          <p:nvPr/>
        </p:nvPicPr>
        <p:blipFill>
          <a:blip r:embed="rId2"/>
          <a:stretch>
            <a:fillRect/>
          </a:stretch>
        </p:blipFill>
        <p:spPr>
          <a:xfrm>
            <a:off x="716834" y="1666968"/>
            <a:ext cx="7827942" cy="4602879"/>
          </a:xfrm>
          <a:prstGeom prst="rect">
            <a:avLst/>
          </a:prstGeom>
        </p:spPr>
      </p:pic>
      <p:sp>
        <p:nvSpPr>
          <p:cNvPr id="9" name="Rectangle 8"/>
          <p:cNvSpPr/>
          <p:nvPr/>
        </p:nvSpPr>
        <p:spPr>
          <a:xfrm>
            <a:off x="2051720" y="1235461"/>
            <a:ext cx="5040560" cy="369332"/>
          </a:xfrm>
          <a:prstGeom prst="rect">
            <a:avLst/>
          </a:prstGeom>
        </p:spPr>
        <p:txBody>
          <a:bodyPr wrap="square">
            <a:spAutoFit/>
          </a:bodyPr>
          <a:lstStyle/>
          <a:p>
            <a:r>
              <a:rPr lang="en-US" b="1" dirty="0">
                <a:latin typeface="Calibri" panose="020F0502020204030204" pitchFamily="34" charset="0"/>
              </a:rPr>
              <a:t>Crop versus ruminant prices in 2050 across models</a:t>
            </a:r>
            <a:endParaRPr lang="en-US" b="1" dirty="0">
              <a:latin typeface="Calibri" panose="020F0502020204030204" pitchFamily="34" charset="0"/>
            </a:endParaRPr>
          </a:p>
        </p:txBody>
      </p:sp>
    </p:spTree>
    <p:extLst>
      <p:ext uri="{BB962C8B-B14F-4D97-AF65-F5344CB8AC3E}">
        <p14:creationId xmlns:p14="http://schemas.microsoft.com/office/powerpoint/2010/main" val="62625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7943" y="1156682"/>
            <a:ext cx="8446545" cy="400110"/>
          </a:xfrm>
          <a:prstGeom prst="rect">
            <a:avLst/>
          </a:prstGeom>
        </p:spPr>
        <p:txBody>
          <a:bodyPr wrap="square">
            <a:spAutoFit/>
          </a:bodyPr>
          <a:lstStyle/>
          <a:p>
            <a:r>
              <a:rPr lang="en-US" sz="2000" b="1" dirty="0" smtClean="0">
                <a:solidFill>
                  <a:srgbClr val="003399"/>
                </a:solidFill>
                <a:latin typeface="Calibri" pitchFamily="34" charset="0"/>
                <a:ea typeface="+mj-ea"/>
                <a:cs typeface="Arial" pitchFamily="34" charset="0"/>
              </a:rPr>
              <a:t>Disagreement </a:t>
            </a:r>
            <a:r>
              <a:rPr lang="en-US" sz="2000" b="1" dirty="0">
                <a:solidFill>
                  <a:srgbClr val="003399"/>
                </a:solidFill>
                <a:latin typeface="Calibri" pitchFamily="34" charset="0"/>
                <a:ea typeface="+mj-ea"/>
                <a:cs typeface="Arial" pitchFamily="34" charset="0"/>
              </a:rPr>
              <a:t>between MODIS v.5 and </a:t>
            </a:r>
            <a:r>
              <a:rPr lang="en-US" sz="2000" b="1" dirty="0" err="1">
                <a:solidFill>
                  <a:srgbClr val="003399"/>
                </a:solidFill>
                <a:latin typeface="Calibri" pitchFamily="34" charset="0"/>
                <a:ea typeface="+mj-ea"/>
                <a:cs typeface="Arial" pitchFamily="34" charset="0"/>
              </a:rPr>
              <a:t>GlobCover</a:t>
            </a:r>
            <a:r>
              <a:rPr lang="en-US" sz="2000" b="1" dirty="0">
                <a:solidFill>
                  <a:srgbClr val="003399"/>
                </a:solidFill>
                <a:latin typeface="Calibri" pitchFamily="34" charset="0"/>
                <a:ea typeface="+mj-ea"/>
                <a:cs typeface="Arial" pitchFamily="34" charset="0"/>
              </a:rPr>
              <a:t> 2005 in cropland</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5340350" cy="473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68307" y="3481556"/>
            <a:ext cx="1647118" cy="338554"/>
          </a:xfrm>
          <a:prstGeom prst="rect">
            <a:avLst/>
          </a:prstGeom>
          <a:noFill/>
        </p:spPr>
        <p:txBody>
          <a:bodyPr wrap="none" rtlCol="0">
            <a:spAutoFit/>
          </a:bodyPr>
          <a:lstStyle/>
          <a:p>
            <a:r>
              <a:rPr lang="en-US" sz="1600" dirty="0" smtClean="0">
                <a:latin typeface="Calibri" pitchFamily="34" charset="0"/>
              </a:rPr>
              <a:t>(Fritz et al., 2011)</a:t>
            </a:r>
            <a:endParaRPr lang="en-US" sz="1600" dirty="0">
              <a:latin typeface="Calibri" pitchFamily="34" charset="0"/>
            </a:endParaRPr>
          </a:p>
        </p:txBody>
      </p:sp>
      <p:sp>
        <p:nvSpPr>
          <p:cNvPr id="6" name="TextBox 5"/>
          <p:cNvSpPr txBox="1"/>
          <p:nvPr/>
        </p:nvSpPr>
        <p:spPr>
          <a:xfrm>
            <a:off x="6372200" y="1988840"/>
            <a:ext cx="2544787" cy="1661993"/>
          </a:xfrm>
          <a:prstGeom prst="rect">
            <a:avLst/>
          </a:prstGeom>
          <a:noFill/>
        </p:spPr>
        <p:txBody>
          <a:bodyPr wrap="square" rtlCol="0">
            <a:spAutoFit/>
          </a:bodyPr>
          <a:lstStyle/>
          <a:p>
            <a:r>
              <a:rPr lang="en-US" dirty="0" smtClean="0">
                <a:solidFill>
                  <a:srgbClr val="003399"/>
                </a:solidFill>
                <a:latin typeface="Calibri" pitchFamily="34" charset="0"/>
              </a:rPr>
              <a:t>Overall disagreement in cropland:</a:t>
            </a:r>
          </a:p>
          <a:p>
            <a:endParaRPr lang="en-US" sz="900" dirty="0" smtClean="0">
              <a:solidFill>
                <a:srgbClr val="003399"/>
              </a:solidFill>
              <a:latin typeface="Calibri" pitchFamily="34" charset="0"/>
            </a:endParaRPr>
          </a:p>
          <a:p>
            <a:r>
              <a:rPr lang="en-US" dirty="0" smtClean="0">
                <a:solidFill>
                  <a:srgbClr val="003399"/>
                </a:solidFill>
                <a:latin typeface="Calibri" pitchFamily="34" charset="0"/>
              </a:rPr>
              <a:t>505.9 </a:t>
            </a:r>
            <a:r>
              <a:rPr lang="en-US" dirty="0" err="1" smtClean="0">
                <a:solidFill>
                  <a:srgbClr val="003399"/>
                </a:solidFill>
                <a:latin typeface="Calibri" pitchFamily="34" charset="0"/>
              </a:rPr>
              <a:t>Mha</a:t>
            </a:r>
            <a:endParaRPr lang="en-US" dirty="0" smtClean="0">
              <a:solidFill>
                <a:srgbClr val="003399"/>
              </a:solidFill>
              <a:latin typeface="Calibri" pitchFamily="34" charset="0"/>
            </a:endParaRPr>
          </a:p>
          <a:p>
            <a:r>
              <a:rPr lang="en-US" dirty="0" smtClean="0">
                <a:solidFill>
                  <a:srgbClr val="003399"/>
                </a:solidFill>
                <a:latin typeface="Calibri" pitchFamily="34" charset="0"/>
              </a:rPr>
              <a:t>36% relative to FAO</a:t>
            </a:r>
          </a:p>
          <a:p>
            <a:r>
              <a:rPr lang="en-US" dirty="0" smtClean="0">
                <a:solidFill>
                  <a:srgbClr val="003399"/>
                </a:solidFill>
                <a:latin typeface="Calibri" pitchFamily="34" charset="0"/>
              </a:rPr>
              <a:t> </a:t>
            </a:r>
            <a:endParaRPr lang="en-US" dirty="0">
              <a:solidFill>
                <a:srgbClr val="003399"/>
              </a:solidFill>
              <a:latin typeface="Calibri" pitchFamily="34" charset="0"/>
            </a:endParaRPr>
          </a:p>
        </p:txBody>
      </p:sp>
      <p:sp>
        <p:nvSpPr>
          <p:cNvPr id="9" name="Rectangle 2"/>
          <p:cNvSpPr txBox="1">
            <a:spLocks noChangeArrowheads="1"/>
          </p:cNvSpPr>
          <p:nvPr/>
        </p:nvSpPr>
        <p:spPr bwMode="auto">
          <a:xfrm>
            <a:off x="323528" y="289149"/>
            <a:ext cx="8616416"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“Data” uncertainty</a:t>
            </a:r>
            <a:endParaRPr lang="en-US" sz="3200" b="1" dirty="0">
              <a:latin typeface="Calibri" panose="020F0502020204030204" pitchFamily="34" charset="0"/>
            </a:endParaRPr>
          </a:p>
          <a:p>
            <a:endParaRPr lang="en-US" sz="3200" b="1" dirty="0">
              <a:latin typeface="Calibri" panose="020F0502020204030204" pitchFamily="34" charset="0"/>
            </a:endParaRPr>
          </a:p>
        </p:txBody>
      </p:sp>
    </p:spTree>
    <p:extLst>
      <p:ext uri="{BB962C8B-B14F-4D97-AF65-F5344CB8AC3E}">
        <p14:creationId xmlns:p14="http://schemas.microsoft.com/office/powerpoint/2010/main" val="3400960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196752"/>
            <a:ext cx="8446545" cy="400110"/>
          </a:xfrm>
          <a:prstGeom prst="rect">
            <a:avLst/>
          </a:prstGeom>
        </p:spPr>
        <p:txBody>
          <a:bodyPr wrap="square">
            <a:spAutoFit/>
          </a:bodyPr>
          <a:lstStyle/>
          <a:p>
            <a:r>
              <a:rPr lang="en-US" sz="2000" b="1" dirty="0" smtClean="0">
                <a:solidFill>
                  <a:srgbClr val="003399"/>
                </a:solidFill>
                <a:latin typeface="Calibri" pitchFamily="34" charset="0"/>
                <a:ea typeface="+mj-ea"/>
                <a:cs typeface="Arial" pitchFamily="34" charset="0"/>
              </a:rPr>
              <a:t>Value of Information (not only for modelers)</a:t>
            </a:r>
            <a:endParaRPr lang="en-US" sz="2000" b="1" dirty="0">
              <a:solidFill>
                <a:srgbClr val="003399"/>
              </a:solidFill>
              <a:latin typeface="Calibri" pitchFamily="34" charset="0"/>
              <a:ea typeface="+mj-ea"/>
              <a:cs typeface="Arial" pitchFamily="34" charset="0"/>
            </a:endParaRPr>
          </a:p>
        </p:txBody>
      </p:sp>
      <p:grpSp>
        <p:nvGrpSpPr>
          <p:cNvPr id="6" name="Group 3"/>
          <p:cNvGrpSpPr/>
          <p:nvPr/>
        </p:nvGrpSpPr>
        <p:grpSpPr>
          <a:xfrm>
            <a:off x="1989374" y="2204864"/>
            <a:ext cx="5067086" cy="3642839"/>
            <a:chOff x="457200" y="-76200"/>
            <a:chExt cx="8382000" cy="5951210"/>
          </a:xfrm>
        </p:grpSpPr>
        <p:pic>
          <p:nvPicPr>
            <p:cNvPr id="7" name="Picture 6"/>
            <p:cNvPicPr>
              <a:picLocks noChangeAspect="1" noChangeArrowheads="1"/>
            </p:cNvPicPr>
            <p:nvPr/>
          </p:nvPicPr>
          <p:blipFill rotWithShape="1">
            <a:blip r:embed="rId2" cstate="print"/>
            <a:srcRect b="5673"/>
            <a:stretch/>
          </p:blipFill>
          <p:spPr bwMode="auto">
            <a:xfrm>
              <a:off x="457200" y="-76200"/>
              <a:ext cx="8382000" cy="5951210"/>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1681164" y="532478"/>
              <a:ext cx="324506" cy="1254757"/>
            </a:xfrm>
            <a:prstGeom prst="rect">
              <a:avLst/>
            </a:prstGeom>
            <a:noFill/>
            <a:ln w="9525">
              <a:noFill/>
              <a:miter lim="800000"/>
              <a:headEnd/>
              <a:tailEnd/>
            </a:ln>
          </p:spPr>
        </p:pic>
        <p:sp>
          <p:nvSpPr>
            <p:cNvPr id="9" name="Right Arrow 8"/>
            <p:cNvSpPr/>
            <p:nvPr/>
          </p:nvSpPr>
          <p:spPr>
            <a:xfrm rot="-5400000">
              <a:off x="1638300" y="1028700"/>
              <a:ext cx="1219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latin typeface="Calibri" pitchFamily="34" charset="0"/>
              </a:endParaRPr>
            </a:p>
          </p:txBody>
        </p:sp>
        <p:sp>
          <p:nvSpPr>
            <p:cNvPr id="10" name="TextBox 6"/>
            <p:cNvSpPr txBox="1"/>
            <p:nvPr/>
          </p:nvSpPr>
          <p:spPr>
            <a:xfrm>
              <a:off x="2438400" y="914399"/>
              <a:ext cx="2230926" cy="1055894"/>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latin typeface="Calibri" pitchFamily="34" charset="0"/>
                </a:rPr>
                <a:t>Increasingly </a:t>
              </a:r>
            </a:p>
            <a:p>
              <a:r>
                <a:rPr lang="en-US" dirty="0" smtClean="0">
                  <a:latin typeface="Calibri" pitchFamily="34" charset="0"/>
                </a:rPr>
                <a:t>risk averse</a:t>
              </a:r>
              <a:endParaRPr lang="en-US" dirty="0">
                <a:latin typeface="Calibri" pitchFamily="34" charset="0"/>
              </a:endParaRPr>
            </a:p>
          </p:txBody>
        </p:sp>
      </p:grpSp>
      <p:sp>
        <p:nvSpPr>
          <p:cNvPr id="11" name="TextBox 10"/>
          <p:cNvSpPr txBox="1"/>
          <p:nvPr/>
        </p:nvSpPr>
        <p:spPr>
          <a:xfrm>
            <a:off x="754072" y="5847703"/>
            <a:ext cx="1458989" cy="307777"/>
          </a:xfrm>
          <a:prstGeom prst="rect">
            <a:avLst/>
          </a:prstGeom>
          <a:noFill/>
        </p:spPr>
        <p:txBody>
          <a:bodyPr wrap="none" rtlCol="0">
            <a:spAutoFit/>
          </a:bodyPr>
          <a:lstStyle/>
          <a:p>
            <a:r>
              <a:rPr lang="en-US" sz="1400" b="1" dirty="0" err="1" smtClean="0">
                <a:solidFill>
                  <a:srgbClr val="FF0000"/>
                </a:solidFill>
                <a:latin typeface="Calibri" pitchFamily="34" charset="0"/>
              </a:rPr>
              <a:t>MODISmax</a:t>
            </a:r>
            <a:r>
              <a:rPr lang="en-US" sz="1400" b="1" dirty="0" smtClean="0">
                <a:solidFill>
                  <a:srgbClr val="FF0000"/>
                </a:solidFill>
                <a:latin typeface="Calibri" pitchFamily="34" charset="0"/>
              </a:rPr>
              <a:t> TRUE</a:t>
            </a:r>
            <a:endParaRPr lang="en-US" sz="1400" b="1" dirty="0">
              <a:solidFill>
                <a:srgbClr val="FF0000"/>
              </a:solidFill>
              <a:latin typeface="Calibri" pitchFamily="34" charset="0"/>
            </a:endParaRPr>
          </a:p>
        </p:txBody>
      </p:sp>
      <p:sp>
        <p:nvSpPr>
          <p:cNvPr id="12" name="TextBox 11"/>
          <p:cNvSpPr txBox="1"/>
          <p:nvPr/>
        </p:nvSpPr>
        <p:spPr>
          <a:xfrm>
            <a:off x="6804248" y="5847704"/>
            <a:ext cx="1187569" cy="307777"/>
          </a:xfrm>
          <a:prstGeom prst="rect">
            <a:avLst/>
          </a:prstGeom>
          <a:noFill/>
        </p:spPr>
        <p:txBody>
          <a:bodyPr wrap="none" rtlCol="0">
            <a:spAutoFit/>
          </a:bodyPr>
          <a:lstStyle/>
          <a:p>
            <a:r>
              <a:rPr lang="en-US" sz="1400" b="1" dirty="0" err="1" smtClean="0">
                <a:solidFill>
                  <a:srgbClr val="00CC00"/>
                </a:solidFill>
                <a:latin typeface="Calibri" pitchFamily="34" charset="0"/>
              </a:rPr>
              <a:t>GLCmin</a:t>
            </a:r>
            <a:r>
              <a:rPr lang="en-US" sz="1400" b="1" dirty="0" smtClean="0">
                <a:solidFill>
                  <a:srgbClr val="00CC00"/>
                </a:solidFill>
                <a:latin typeface="Calibri" pitchFamily="34" charset="0"/>
              </a:rPr>
              <a:t> TRUE</a:t>
            </a:r>
            <a:endParaRPr lang="en-US" sz="1400" b="1" dirty="0">
              <a:solidFill>
                <a:srgbClr val="00CC00"/>
              </a:solidFill>
              <a:latin typeface="Calibri" pitchFamily="34" charset="0"/>
            </a:endParaRPr>
          </a:p>
        </p:txBody>
      </p:sp>
      <p:sp>
        <p:nvSpPr>
          <p:cNvPr id="4" name="TextBox 3"/>
          <p:cNvSpPr txBox="1"/>
          <p:nvPr/>
        </p:nvSpPr>
        <p:spPr>
          <a:xfrm>
            <a:off x="3891975" y="5852192"/>
            <a:ext cx="1001621" cy="307777"/>
          </a:xfrm>
          <a:prstGeom prst="rect">
            <a:avLst/>
          </a:prstGeom>
          <a:noFill/>
        </p:spPr>
        <p:txBody>
          <a:bodyPr wrap="none" rtlCol="0">
            <a:spAutoFit/>
          </a:bodyPr>
          <a:lstStyle/>
          <a:p>
            <a:r>
              <a:rPr lang="en-US" sz="1400" b="1" dirty="0" smtClean="0">
                <a:latin typeface="Calibri" pitchFamily="34" charset="0"/>
              </a:rPr>
              <a:t>Probability</a:t>
            </a:r>
            <a:endParaRPr lang="en-US" sz="1400" b="1" dirty="0">
              <a:latin typeface="Calibri" pitchFamily="34" charset="0"/>
            </a:endParaRPr>
          </a:p>
        </p:txBody>
      </p:sp>
      <p:sp>
        <p:nvSpPr>
          <p:cNvPr id="14" name="TextBox 13"/>
          <p:cNvSpPr txBox="1"/>
          <p:nvPr/>
        </p:nvSpPr>
        <p:spPr>
          <a:xfrm>
            <a:off x="2274513" y="1857109"/>
            <a:ext cx="4236544" cy="338554"/>
          </a:xfrm>
          <a:prstGeom prst="rect">
            <a:avLst/>
          </a:prstGeom>
          <a:noFill/>
        </p:spPr>
        <p:txBody>
          <a:bodyPr wrap="none" rtlCol="0">
            <a:spAutoFit/>
          </a:bodyPr>
          <a:lstStyle/>
          <a:p>
            <a:r>
              <a:rPr lang="en-GB" sz="1600" b="1" dirty="0" smtClean="0">
                <a:latin typeface="Calibri" pitchFamily="34" charset="0"/>
                <a:ea typeface="Times New Roman" pitchFamily="18" charset="0"/>
                <a:cs typeface="Arial" pitchFamily="34" charset="0"/>
              </a:rPr>
              <a:t>CO</a:t>
            </a:r>
            <a:r>
              <a:rPr lang="en-GB" sz="1600" b="1" baseline="-30000" dirty="0" smtClean="0">
                <a:latin typeface="Calibri" pitchFamily="34" charset="0"/>
                <a:ea typeface="Times New Roman" pitchFamily="18" charset="0"/>
                <a:cs typeface="Arial" pitchFamily="34" charset="0"/>
              </a:rPr>
              <a:t>2</a:t>
            </a:r>
            <a:r>
              <a:rPr lang="en-GB" sz="1600" b="1" dirty="0" smtClean="0">
                <a:latin typeface="Calibri" pitchFamily="34" charset="0"/>
                <a:ea typeface="Times New Roman" pitchFamily="18" charset="0"/>
                <a:cs typeface="Arial" pitchFamily="34" charset="0"/>
              </a:rPr>
              <a:t> mitigated with the REDD option [Mio tCO2]</a:t>
            </a:r>
            <a:endParaRPr lang="en-US" sz="1600" b="1" dirty="0">
              <a:latin typeface="Calibri" pitchFamily="34" charset="0"/>
            </a:endParaRPr>
          </a:p>
        </p:txBody>
      </p:sp>
      <p:sp>
        <p:nvSpPr>
          <p:cNvPr id="13" name="TextBox 1"/>
          <p:cNvSpPr txBox="1">
            <a:spLocks noChangeArrowheads="1"/>
          </p:cNvSpPr>
          <p:nvPr/>
        </p:nvSpPr>
        <p:spPr bwMode="auto">
          <a:xfrm>
            <a:off x="6012160" y="6243579"/>
            <a:ext cx="20036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latin typeface="Calibri" panose="020F0502020204030204" pitchFamily="34" charset="0"/>
              </a:rPr>
              <a:t>Source: </a:t>
            </a:r>
            <a:r>
              <a:rPr lang="en-US" sz="1400" dirty="0" smtClean="0">
                <a:latin typeface="Calibri" panose="020F0502020204030204" pitchFamily="34" charset="0"/>
              </a:rPr>
              <a:t>Fritz </a:t>
            </a:r>
            <a:r>
              <a:rPr lang="en-US" sz="1400" dirty="0" smtClean="0">
                <a:latin typeface="Calibri" panose="020F0502020204030204" pitchFamily="34" charset="0"/>
              </a:rPr>
              <a:t>et al. </a:t>
            </a:r>
            <a:r>
              <a:rPr lang="en-US" sz="1400" dirty="0" smtClean="0">
                <a:latin typeface="Calibri" panose="020F0502020204030204" pitchFamily="34" charset="0"/>
              </a:rPr>
              <a:t>(2012)</a:t>
            </a:r>
            <a:endParaRPr lang="en-US" sz="1400" dirty="0">
              <a:latin typeface="Calibri" panose="020F0502020204030204" pitchFamily="34" charset="0"/>
            </a:endParaRPr>
          </a:p>
        </p:txBody>
      </p:sp>
      <p:sp>
        <p:nvSpPr>
          <p:cNvPr id="15" name="Rectangle 2"/>
          <p:cNvSpPr txBox="1">
            <a:spLocks noChangeArrowheads="1"/>
          </p:cNvSpPr>
          <p:nvPr/>
        </p:nvSpPr>
        <p:spPr bwMode="auto">
          <a:xfrm>
            <a:off x="179512" y="289149"/>
            <a:ext cx="8760432" cy="763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200" b="1" dirty="0" smtClean="0">
                <a:latin typeface="Calibri" panose="020F0502020204030204" pitchFamily="34" charset="0"/>
              </a:rPr>
              <a:t>“Data” uncertainty</a:t>
            </a:r>
            <a:endParaRPr lang="en-US" sz="3200" b="1" dirty="0">
              <a:latin typeface="Calibri" panose="020F0502020204030204" pitchFamily="34" charset="0"/>
            </a:endParaRPr>
          </a:p>
          <a:p>
            <a:endParaRPr lang="en-US" sz="3200" b="1" dirty="0">
              <a:latin typeface="Calibri" panose="020F0502020204030204" pitchFamily="34" charset="0"/>
            </a:endParaRPr>
          </a:p>
        </p:txBody>
      </p:sp>
    </p:spTree>
    <p:extLst>
      <p:ext uri="{BB962C8B-B14F-4D97-AF65-F5344CB8AC3E}">
        <p14:creationId xmlns:p14="http://schemas.microsoft.com/office/powerpoint/2010/main" val="151844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iasa-pptx-template-dark-&amp;-light">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IIASA_2012">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IIASA_2012">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WFaS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IIASA_new_HV">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spcBef>
            <a:spcPts val="600"/>
          </a:spcBef>
          <a:defRPr dirty="0" smtClean="0">
            <a:latin typeface="Calibri" pitchFamily="34" charset="0"/>
            <a:cs typeface="Calibri" pitchFamily="34" charset="0"/>
          </a:defRPr>
        </a:defPPr>
      </a:lstStyle>
    </a:txDef>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IIASA_new_HV">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none" rtlCol="0">
        <a:spAutoFit/>
      </a:bodyPr>
      <a:lstStyle>
        <a:defPPr>
          <a:spcBef>
            <a:spcPts val="600"/>
          </a:spcBef>
          <a:defRPr sz="1200" dirty="0" smtClean="0">
            <a:latin typeface="Calibri" pitchFamily="34" charset="0"/>
            <a:cs typeface="Calibri" pitchFamily="34" charset="0"/>
          </a:defRPr>
        </a:defPPr>
      </a:lstStyle>
    </a:txDef>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IIASA_new_HV">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spcBef>
            <a:spcPts val="600"/>
          </a:spcBef>
          <a:defRPr dirty="0" smtClean="0">
            <a:latin typeface="Calibri" pitchFamily="34" charset="0"/>
            <a:cs typeface="Calibri" pitchFamily="34" charset="0"/>
          </a:defRPr>
        </a:defPPr>
      </a:lstStyle>
    </a:txDef>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IIASA_new_HV">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spcBef>
            <a:spcPts val="600"/>
          </a:spcBef>
          <a:defRPr dirty="0" smtClean="0">
            <a:latin typeface="Calibri" pitchFamily="34" charset="0"/>
            <a:cs typeface="Calibri" pitchFamily="34" charset="0"/>
          </a:defRPr>
        </a:defPPr>
      </a:lstStyle>
    </a:txDef>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1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IASA_new_H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spcBef>
            <a:spcPts val="600"/>
          </a:spcBef>
          <a:defRPr dirty="0" smtClean="0">
            <a:latin typeface="Calibri" pitchFamily="34" charset="0"/>
            <a:cs typeface="Calibri" pitchFamily="34" charset="0"/>
          </a:defRPr>
        </a:defPPr>
      </a:lstStyle>
    </a:txDef>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IASA_new_HV">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spcBef>
            <a:spcPts val="600"/>
          </a:spcBef>
          <a:defRPr dirty="0" smtClean="0">
            <a:latin typeface="Calibri" pitchFamily="34" charset="0"/>
            <a:cs typeface="Calibri" pitchFamily="34" charset="0"/>
          </a:defRPr>
        </a:defPPr>
      </a:lstStyle>
    </a:txDef>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IIASA_2012">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IIASA_new_HV">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iiasa-pptx-template-dark-&amp;-light</Template>
  <TotalTime>3524</TotalTime>
  <Words>1701</Words>
  <Application>Microsoft Office PowerPoint</Application>
  <PresentationFormat>On-screen Show (4:3)</PresentationFormat>
  <Paragraphs>241</Paragraphs>
  <Slides>30</Slides>
  <Notes>5</Notes>
  <HiddenSlides>0</HiddenSlides>
  <MMClips>0</MMClips>
  <ScaleCrop>false</ScaleCrop>
  <HeadingPairs>
    <vt:vector size="6" baseType="variant">
      <vt:variant>
        <vt:lpstr>Fonts Used</vt:lpstr>
      </vt:variant>
      <vt:variant>
        <vt:i4>7</vt:i4>
      </vt:variant>
      <vt:variant>
        <vt:lpstr>Theme</vt:lpstr>
      </vt:variant>
      <vt:variant>
        <vt:i4>24</vt:i4>
      </vt:variant>
      <vt:variant>
        <vt:lpstr>Slide Titles</vt:lpstr>
      </vt:variant>
      <vt:variant>
        <vt:i4>30</vt:i4>
      </vt:variant>
    </vt:vector>
  </HeadingPairs>
  <TitlesOfParts>
    <vt:vector size="61" baseType="lpstr">
      <vt:lpstr>Adobe Garamond Pro</vt:lpstr>
      <vt:lpstr>Arial</vt:lpstr>
      <vt:lpstr>Arial Narrow</vt:lpstr>
      <vt:lpstr>Calibri</vt:lpstr>
      <vt:lpstr>Times New Roman</vt:lpstr>
      <vt:lpstr>Wingdings</vt:lpstr>
      <vt:lpstr>Wingdings 3</vt:lpstr>
      <vt:lpstr>iiasa-pptx-template-dark-&amp;-light</vt:lpstr>
      <vt:lpstr>iiasa-light-version</vt:lpstr>
      <vt:lpstr>1_IIASA_new_HV</vt:lpstr>
      <vt:lpstr>2_IIASA_new_HV</vt:lpstr>
      <vt:lpstr>IIASA_2012</vt:lpstr>
      <vt:lpstr>1_iiasa-light-version</vt:lpstr>
      <vt:lpstr>IIASA_new_HV</vt:lpstr>
      <vt:lpstr>2_iiasa-light-version</vt:lpstr>
      <vt:lpstr>3_iiasa-light-version</vt:lpstr>
      <vt:lpstr>1_IIASA_2012</vt:lpstr>
      <vt:lpstr>4_iiasa-light-version</vt:lpstr>
      <vt:lpstr>5_iiasa-light-version</vt:lpstr>
      <vt:lpstr>2_IIASA_2012</vt:lpstr>
      <vt:lpstr>WFaSBody</vt:lpstr>
      <vt:lpstr>3_IIASA_new_HV</vt:lpstr>
      <vt:lpstr>4_IIASA_new_HV</vt:lpstr>
      <vt:lpstr>6_iiasa-light-version</vt:lpstr>
      <vt:lpstr>7_iiasa-light-version</vt:lpstr>
      <vt:lpstr>8_iiasa-light-version</vt:lpstr>
      <vt:lpstr>5_IIASA_new_HV</vt:lpstr>
      <vt:lpstr>6_IIASA_new_HV</vt:lpstr>
      <vt:lpstr>9_iiasa-light-version</vt:lpstr>
      <vt:lpstr>10_iiasa-light-version</vt:lpstr>
      <vt:lpstr>11_iiasa-light-version</vt:lpstr>
      <vt:lpstr>Geospatial data in global change analysis: GLOBIOM experience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Validation options</vt:lpstr>
      <vt:lpstr>Feedback option for certain area</vt:lpstr>
      <vt:lpstr>PowerPoint Presentation</vt:lpstr>
      <vt:lpstr>PowerPoint Presentation</vt:lpstr>
      <vt:lpstr>PowerPoint Presentation</vt:lpstr>
      <vt:lpstr>IAM IPCC scenarios Potential immediate contribution </vt:lpstr>
      <vt:lpstr>PowerPoint Presentation</vt:lpstr>
      <vt:lpstr>PowerPoint Presentation</vt:lpstr>
      <vt:lpstr>Further reading</vt:lpstr>
      <vt:lpstr>Further reading</vt:lpstr>
    </vt:vector>
  </TitlesOfParts>
  <Company>IIASA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teply</dc:creator>
  <cp:lastModifiedBy>Petr Havlik</cp:lastModifiedBy>
  <cp:revision>537</cp:revision>
  <dcterms:created xsi:type="dcterms:W3CDTF">2012-04-11T12:26:19Z</dcterms:created>
  <dcterms:modified xsi:type="dcterms:W3CDTF">2014-09-11T11:08:49Z</dcterms:modified>
</cp:coreProperties>
</file>