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430" r:id="rId3"/>
    <p:sldId id="429" r:id="rId4"/>
    <p:sldId id="367" r:id="rId5"/>
    <p:sldId id="395" r:id="rId6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273"/>
    <a:srgbClr val="AA26A1"/>
    <a:srgbClr val="F1BA20"/>
    <a:srgbClr val="F38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DA6A32-B0EA-491D-8E18-8006C8AB7EE8}" v="22" dt="2020-12-08T20:07:23.019"/>
    <p1510:client id="{F30345E9-013B-4177-A99A-B0ADBED6891C}" v="90" dt="2020-12-08T06:07:02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60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250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peliev, Maksym G" userId="4aff21db-fd88-423a-9e18-1cb0b6d9518d" providerId="ADAL" clId="{C5AC202F-1AF7-4A55-B547-83E2E31165F7}"/>
    <pc:docChg chg="undo custSel addSld delSld modSld">
      <pc:chgData name="Chepeliev, Maksym G" userId="4aff21db-fd88-423a-9e18-1cb0b6d9518d" providerId="ADAL" clId="{C5AC202F-1AF7-4A55-B547-83E2E31165F7}" dt="2020-10-29T01:47:57.011" v="5067" actId="20577"/>
      <pc:docMkLst>
        <pc:docMk/>
      </pc:docMkLst>
      <pc:sldChg chg="modSp">
        <pc:chgData name="Chepeliev, Maksym G" userId="4aff21db-fd88-423a-9e18-1cb0b6d9518d" providerId="ADAL" clId="{C5AC202F-1AF7-4A55-B547-83E2E31165F7}" dt="2020-10-28T17:24:32.552" v="266" actId="20577"/>
        <pc:sldMkLst>
          <pc:docMk/>
          <pc:sldMk cId="63619440" sldId="256"/>
        </pc:sldMkLst>
        <pc:spChg chg="mod">
          <ac:chgData name="Chepeliev, Maksym G" userId="4aff21db-fd88-423a-9e18-1cb0b6d9518d" providerId="ADAL" clId="{C5AC202F-1AF7-4A55-B547-83E2E31165F7}" dt="2020-10-28T17:24:32.552" v="266" actId="20577"/>
          <ac:spMkLst>
            <pc:docMk/>
            <pc:sldMk cId="63619440" sldId="256"/>
            <ac:spMk id="2" creationId="{00000000-0000-0000-0000-000000000000}"/>
          </ac:spMkLst>
        </pc:spChg>
        <pc:spChg chg="mod">
          <ac:chgData name="Chepeliev, Maksym G" userId="4aff21db-fd88-423a-9e18-1cb0b6d9518d" providerId="ADAL" clId="{C5AC202F-1AF7-4A55-B547-83E2E31165F7}" dt="2020-10-28T16:24:56.157" v="23" actId="20577"/>
          <ac:spMkLst>
            <pc:docMk/>
            <pc:sldMk cId="63619440" sldId="256"/>
            <ac:spMk id="3" creationId="{00000000-0000-0000-0000-000000000000}"/>
          </ac:spMkLst>
        </pc:spChg>
      </pc:sldChg>
      <pc:sldChg chg="addSp delSp modSp">
        <pc:chgData name="Chepeliev, Maksym G" userId="4aff21db-fd88-423a-9e18-1cb0b6d9518d" providerId="ADAL" clId="{C5AC202F-1AF7-4A55-B547-83E2E31165F7}" dt="2020-10-29T00:30:34.769" v="2090" actId="14100"/>
        <pc:sldMkLst>
          <pc:docMk/>
          <pc:sldMk cId="1508618806" sldId="367"/>
        </pc:sldMkLst>
        <pc:spChg chg="mod">
          <ac:chgData name="Chepeliev, Maksym G" userId="4aff21db-fd88-423a-9e18-1cb0b6d9518d" providerId="ADAL" clId="{C5AC202F-1AF7-4A55-B547-83E2E31165F7}" dt="2020-10-29T00:30:34.769" v="2090" actId="14100"/>
          <ac:spMkLst>
            <pc:docMk/>
            <pc:sldMk cId="1508618806" sldId="367"/>
            <ac:spMk id="2" creationId="{00000000-0000-0000-0000-000000000000}"/>
          </ac:spMkLst>
        </pc:spChg>
        <pc:spChg chg="mod">
          <ac:chgData name="Chepeliev, Maksym G" userId="4aff21db-fd88-423a-9e18-1cb0b6d9518d" providerId="ADAL" clId="{C5AC202F-1AF7-4A55-B547-83E2E31165F7}" dt="2020-10-29T00:30:14.158" v="2087" actId="255"/>
          <ac:spMkLst>
            <pc:docMk/>
            <pc:sldMk cId="1508618806" sldId="367"/>
            <ac:spMk id="3" creationId="{00000000-0000-0000-0000-000000000000}"/>
          </ac:spMkLst>
        </pc:spChg>
        <pc:spChg chg="add mod">
          <ac:chgData name="Chepeliev, Maksym G" userId="4aff21db-fd88-423a-9e18-1cb0b6d9518d" providerId="ADAL" clId="{C5AC202F-1AF7-4A55-B547-83E2E31165F7}" dt="2020-10-29T00:11:19.959" v="1959" actId="1076"/>
          <ac:spMkLst>
            <pc:docMk/>
            <pc:sldMk cId="1508618806" sldId="367"/>
            <ac:spMk id="5" creationId="{D1458A7F-504D-452A-9EC4-B2DDE0F03ED9}"/>
          </ac:spMkLst>
        </pc:spChg>
        <pc:spChg chg="add mod">
          <ac:chgData name="Chepeliev, Maksym G" userId="4aff21db-fd88-423a-9e18-1cb0b6d9518d" providerId="ADAL" clId="{C5AC202F-1AF7-4A55-B547-83E2E31165F7}" dt="2020-10-29T00:11:55.781" v="1967" actId="14100"/>
          <ac:spMkLst>
            <pc:docMk/>
            <pc:sldMk cId="1508618806" sldId="367"/>
            <ac:spMk id="7" creationId="{B13B3A7E-419F-4685-B761-12AD9FEBD3BE}"/>
          </ac:spMkLst>
        </pc:spChg>
        <pc:graphicFrameChg chg="add mod">
          <ac:chgData name="Chepeliev, Maksym G" userId="4aff21db-fd88-423a-9e18-1cb0b6d9518d" providerId="ADAL" clId="{C5AC202F-1AF7-4A55-B547-83E2E31165F7}" dt="2020-10-29T00:19:06.078" v="2004" actId="20577"/>
          <ac:graphicFrameMkLst>
            <pc:docMk/>
            <pc:sldMk cId="1508618806" sldId="367"/>
            <ac:graphicFrameMk id="6" creationId="{00000000-0008-0000-0800-000004000000}"/>
          </ac:graphicFrameMkLst>
        </pc:graphicFrameChg>
        <pc:picChg chg="add del mod">
          <ac:chgData name="Chepeliev, Maksym G" userId="4aff21db-fd88-423a-9e18-1cb0b6d9518d" providerId="ADAL" clId="{C5AC202F-1AF7-4A55-B547-83E2E31165F7}" dt="2020-10-29T00:16:39.892" v="1977" actId="478"/>
          <ac:picMkLst>
            <pc:docMk/>
            <pc:sldMk cId="1508618806" sldId="367"/>
            <ac:picMk id="8" creationId="{12E65EF1-DE27-4757-BDC1-07734F60A0C3}"/>
          </ac:picMkLst>
        </pc:picChg>
        <pc:picChg chg="add mod">
          <ac:chgData name="Chepeliev, Maksym G" userId="4aff21db-fd88-423a-9e18-1cb0b6d9518d" providerId="ADAL" clId="{C5AC202F-1AF7-4A55-B547-83E2E31165F7}" dt="2020-10-29T00:18:01.097" v="1980" actId="1076"/>
          <ac:picMkLst>
            <pc:docMk/>
            <pc:sldMk cId="1508618806" sldId="367"/>
            <ac:picMk id="9" creationId="{8817316E-331B-4294-9769-2C81824D5056}"/>
          </ac:picMkLst>
        </pc:picChg>
      </pc:sldChg>
      <pc:sldChg chg="modSp">
        <pc:chgData name="Chepeliev, Maksym G" userId="4aff21db-fd88-423a-9e18-1cb0b6d9518d" providerId="ADAL" clId="{C5AC202F-1AF7-4A55-B547-83E2E31165F7}" dt="2020-10-29T01:40:29.343" v="4863" actId="20577"/>
        <pc:sldMkLst>
          <pc:docMk/>
          <pc:sldMk cId="2390004218" sldId="395"/>
        </pc:sldMkLst>
        <pc:spChg chg="mod">
          <ac:chgData name="Chepeliev, Maksym G" userId="4aff21db-fd88-423a-9e18-1cb0b6d9518d" providerId="ADAL" clId="{C5AC202F-1AF7-4A55-B547-83E2E31165F7}" dt="2020-10-29T01:40:29.343" v="4863" actId="20577"/>
          <ac:spMkLst>
            <pc:docMk/>
            <pc:sldMk cId="2390004218" sldId="395"/>
            <ac:spMk id="2" creationId="{00000000-0000-0000-0000-000000000000}"/>
          </ac:spMkLst>
        </pc:spChg>
      </pc:sldChg>
      <pc:sldChg chg="modSp">
        <pc:chgData name="Chepeliev, Maksym G" userId="4aff21db-fd88-423a-9e18-1cb0b6d9518d" providerId="ADAL" clId="{C5AC202F-1AF7-4A55-B547-83E2E31165F7}" dt="2020-10-29T01:47:57.011" v="5067" actId="20577"/>
        <pc:sldMkLst>
          <pc:docMk/>
          <pc:sldMk cId="2234955317" sldId="402"/>
        </pc:sldMkLst>
        <pc:spChg chg="mod">
          <ac:chgData name="Chepeliev, Maksym G" userId="4aff21db-fd88-423a-9e18-1cb0b6d9518d" providerId="ADAL" clId="{C5AC202F-1AF7-4A55-B547-83E2E31165F7}" dt="2020-10-29T01:34:45.844" v="4397" actId="27636"/>
          <ac:spMkLst>
            <pc:docMk/>
            <pc:sldMk cId="2234955317" sldId="402"/>
            <ac:spMk id="17410" creationId="{00000000-0000-0000-0000-000000000000}"/>
          </ac:spMkLst>
        </pc:spChg>
        <pc:spChg chg="mod">
          <ac:chgData name="Chepeliev, Maksym G" userId="4aff21db-fd88-423a-9e18-1cb0b6d9518d" providerId="ADAL" clId="{C5AC202F-1AF7-4A55-B547-83E2E31165F7}" dt="2020-10-29T01:47:57.011" v="5067" actId="20577"/>
          <ac:spMkLst>
            <pc:docMk/>
            <pc:sldMk cId="2234955317" sldId="402"/>
            <ac:spMk id="17411" creationId="{00000000-0000-0000-0000-000000000000}"/>
          </ac:spMkLst>
        </pc:spChg>
      </pc:sldChg>
      <pc:sldChg chg="modSp add">
        <pc:chgData name="Chepeliev, Maksym G" userId="4aff21db-fd88-423a-9e18-1cb0b6d9518d" providerId="ADAL" clId="{C5AC202F-1AF7-4A55-B547-83E2E31165F7}" dt="2020-10-28T19:14:36.259" v="983" actId="6549"/>
        <pc:sldMkLst>
          <pc:docMk/>
          <pc:sldMk cId="1641689465" sldId="429"/>
        </pc:sldMkLst>
        <pc:spChg chg="mod">
          <ac:chgData name="Chepeliev, Maksym G" userId="4aff21db-fd88-423a-9e18-1cb0b6d9518d" providerId="ADAL" clId="{C5AC202F-1AF7-4A55-B547-83E2E31165F7}" dt="2020-10-28T19:14:36.259" v="983" actId="6549"/>
          <ac:spMkLst>
            <pc:docMk/>
            <pc:sldMk cId="1641689465" sldId="429"/>
            <ac:spMk id="3" creationId="{00000000-0000-0000-0000-000000000000}"/>
          </ac:spMkLst>
        </pc:spChg>
        <pc:spChg chg="mod">
          <ac:chgData name="Chepeliev, Maksym G" userId="4aff21db-fd88-423a-9e18-1cb0b6d9518d" providerId="ADAL" clId="{C5AC202F-1AF7-4A55-B547-83E2E31165F7}" dt="2020-10-28T19:14:25.411" v="980" actId="20577"/>
          <ac:spMkLst>
            <pc:docMk/>
            <pc:sldMk cId="1641689465" sldId="429"/>
            <ac:spMk id="6" creationId="{00000000-0000-0000-0000-000000000000}"/>
          </ac:spMkLst>
        </pc:spChg>
        <pc:graphicFrameChg chg="mod">
          <ac:chgData name="Chepeliev, Maksym G" userId="4aff21db-fd88-423a-9e18-1cb0b6d9518d" providerId="ADAL" clId="{C5AC202F-1AF7-4A55-B547-83E2E31165F7}" dt="2020-10-28T19:09:54.030" v="709" actId="1076"/>
          <ac:graphicFrameMkLst>
            <pc:docMk/>
            <pc:sldMk cId="1641689465" sldId="429"/>
            <ac:graphicFrameMk id="7" creationId="{00000000-0000-0000-0000-000000000000}"/>
          </ac:graphicFrameMkLst>
        </pc:graphicFrameChg>
      </pc:sldChg>
    </pc:docChg>
  </pc:docChgLst>
  <pc:docChgLst>
    <pc:chgData name="Chepeliev, Maksym G" userId="4aff21db-fd88-423a-9e18-1cb0b6d9518d" providerId="ADAL" clId="{87DA6A32-B0EA-491D-8E18-8006C8AB7EE8}"/>
    <pc:docChg chg="undo custSel modSld">
      <pc:chgData name="Chepeliev, Maksym G" userId="4aff21db-fd88-423a-9e18-1cb0b6d9518d" providerId="ADAL" clId="{87DA6A32-B0EA-491D-8E18-8006C8AB7EE8}" dt="2020-12-08T20:07:23.019" v="16" actId="14100"/>
      <pc:docMkLst>
        <pc:docMk/>
      </pc:docMkLst>
      <pc:sldChg chg="addSp delSp modSp mod">
        <pc:chgData name="Chepeliev, Maksym G" userId="4aff21db-fd88-423a-9e18-1cb0b6d9518d" providerId="ADAL" clId="{87DA6A32-B0EA-491D-8E18-8006C8AB7EE8}" dt="2020-12-08T20:07:23.019" v="16" actId="14100"/>
        <pc:sldMkLst>
          <pc:docMk/>
          <pc:sldMk cId="1508618806" sldId="367"/>
        </pc:sldMkLst>
        <pc:spChg chg="add">
          <ac:chgData name="Chepeliev, Maksym G" userId="4aff21db-fd88-423a-9e18-1cb0b6d9518d" providerId="ADAL" clId="{87DA6A32-B0EA-491D-8E18-8006C8AB7EE8}" dt="2020-12-08T20:07:06.150" v="12"/>
          <ac:spMkLst>
            <pc:docMk/>
            <pc:sldMk cId="1508618806" sldId="367"/>
            <ac:spMk id="17" creationId="{CF5B9B74-FC74-428A-AADD-EB5C4B738E47}"/>
          </ac:spMkLst>
        </pc:spChg>
        <pc:grpChg chg="add mod">
          <ac:chgData name="Chepeliev, Maksym G" userId="4aff21db-fd88-423a-9e18-1cb0b6d9518d" providerId="ADAL" clId="{87DA6A32-B0EA-491D-8E18-8006C8AB7EE8}" dt="2020-12-08T20:07:23.019" v="16" actId="14100"/>
          <ac:grpSpMkLst>
            <pc:docMk/>
            <pc:sldMk cId="1508618806" sldId="367"/>
            <ac:grpSpMk id="14" creationId="{04204FC5-8747-4553-B507-8CA5C242C831}"/>
          </ac:grpSpMkLst>
        </pc:grpChg>
        <pc:graphicFrameChg chg="add del">
          <ac:chgData name="Chepeliev, Maksym G" userId="4aff21db-fd88-423a-9e18-1cb0b6d9518d" providerId="ADAL" clId="{87DA6A32-B0EA-491D-8E18-8006C8AB7EE8}" dt="2020-12-08T20:07:04.469" v="10" actId="478"/>
          <ac:graphicFrameMkLst>
            <pc:docMk/>
            <pc:sldMk cId="1508618806" sldId="367"/>
            <ac:graphicFrameMk id="11" creationId="{7AD4B3F8-6D71-494E-8398-F501C89DC5FF}"/>
          </ac:graphicFrameMkLst>
        </pc:graphicFrameChg>
        <pc:graphicFrameChg chg="add mod">
          <ac:chgData name="Chepeliev, Maksym G" userId="4aff21db-fd88-423a-9e18-1cb0b6d9518d" providerId="ADAL" clId="{87DA6A32-B0EA-491D-8E18-8006C8AB7EE8}" dt="2020-12-08T20:05:45.980" v="8" actId="1076"/>
          <ac:graphicFrameMkLst>
            <pc:docMk/>
            <pc:sldMk cId="1508618806" sldId="367"/>
            <ac:graphicFrameMk id="12" creationId="{7AD4B3F8-6D71-494E-8398-F501C89DC5FF}"/>
          </ac:graphicFrameMkLst>
        </pc:graphicFrameChg>
        <pc:graphicFrameChg chg="add mod">
          <ac:chgData name="Chepeliev, Maksym G" userId="4aff21db-fd88-423a-9e18-1cb0b6d9518d" providerId="ADAL" clId="{87DA6A32-B0EA-491D-8E18-8006C8AB7EE8}" dt="2020-12-08T20:07:23.019" v="16" actId="14100"/>
          <ac:graphicFrameMkLst>
            <pc:docMk/>
            <pc:sldMk cId="1508618806" sldId="367"/>
            <ac:graphicFrameMk id="16" creationId="{7AD4B3F8-6D71-494E-8398-F501C89DC5FF}"/>
          </ac:graphicFrameMkLst>
        </pc:graphicFrameChg>
      </pc:sldChg>
    </pc:docChg>
  </pc:docChgLst>
  <pc:docChgLst>
    <pc:chgData name="Chepeliev, Maksym G" userId="4aff21db-fd88-423a-9e18-1cb0b6d9518d" providerId="ADAL" clId="{F30345E9-013B-4177-A99A-B0ADBED6891C}"/>
    <pc:docChg chg="undo custSel addSld delSld modSld">
      <pc:chgData name="Chepeliev, Maksym G" userId="4aff21db-fd88-423a-9e18-1cb0b6d9518d" providerId="ADAL" clId="{F30345E9-013B-4177-A99A-B0ADBED6891C}" dt="2020-12-08T06:07:22.692" v="2920" actId="58"/>
      <pc:docMkLst>
        <pc:docMk/>
      </pc:docMkLst>
      <pc:sldChg chg="modSp">
        <pc:chgData name="Chepeliev, Maksym G" userId="4aff21db-fd88-423a-9e18-1cb0b6d9518d" providerId="ADAL" clId="{F30345E9-013B-4177-A99A-B0ADBED6891C}" dt="2020-12-08T03:32:31.308" v="379" actId="20577"/>
        <pc:sldMkLst>
          <pc:docMk/>
          <pc:sldMk cId="63619440" sldId="256"/>
        </pc:sldMkLst>
        <pc:spChg chg="mod">
          <ac:chgData name="Chepeliev, Maksym G" userId="4aff21db-fd88-423a-9e18-1cb0b6d9518d" providerId="ADAL" clId="{F30345E9-013B-4177-A99A-B0ADBED6891C}" dt="2020-12-08T03:32:31.308" v="379" actId="20577"/>
          <ac:spMkLst>
            <pc:docMk/>
            <pc:sldMk cId="63619440" sldId="256"/>
            <ac:spMk id="2" creationId="{00000000-0000-0000-0000-000000000000}"/>
          </ac:spMkLst>
        </pc:spChg>
        <pc:spChg chg="mod">
          <ac:chgData name="Chepeliev, Maksym G" userId="4aff21db-fd88-423a-9e18-1cb0b6d9518d" providerId="ADAL" clId="{F30345E9-013B-4177-A99A-B0ADBED6891C}" dt="2020-12-07T18:04:44.651" v="30" actId="20577"/>
          <ac:spMkLst>
            <pc:docMk/>
            <pc:sldMk cId="63619440" sldId="256"/>
            <ac:spMk id="3" creationId="{00000000-0000-0000-0000-000000000000}"/>
          </ac:spMkLst>
        </pc:spChg>
      </pc:sldChg>
      <pc:sldChg chg="del">
        <pc:chgData name="Chepeliev, Maksym G" userId="4aff21db-fd88-423a-9e18-1cb0b6d9518d" providerId="ADAL" clId="{F30345E9-013B-4177-A99A-B0ADBED6891C}" dt="2020-12-07T18:05:07.971" v="31" actId="47"/>
        <pc:sldMkLst>
          <pc:docMk/>
          <pc:sldMk cId="388983392" sldId="274"/>
        </pc:sldMkLst>
      </pc:sldChg>
      <pc:sldChg chg="del">
        <pc:chgData name="Chepeliev, Maksym G" userId="4aff21db-fd88-423a-9e18-1cb0b6d9518d" providerId="ADAL" clId="{F30345E9-013B-4177-A99A-B0ADBED6891C}" dt="2020-12-07T18:05:26.719" v="33" actId="47"/>
        <pc:sldMkLst>
          <pc:docMk/>
          <pc:sldMk cId="1512264711" sldId="338"/>
        </pc:sldMkLst>
      </pc:sldChg>
      <pc:sldChg chg="del">
        <pc:chgData name="Chepeliev, Maksym G" userId="4aff21db-fd88-423a-9e18-1cb0b6d9518d" providerId="ADAL" clId="{F30345E9-013B-4177-A99A-B0ADBED6891C}" dt="2020-12-07T18:05:24.268" v="32" actId="47"/>
        <pc:sldMkLst>
          <pc:docMk/>
          <pc:sldMk cId="2575789349" sldId="339"/>
        </pc:sldMkLst>
      </pc:sldChg>
      <pc:sldChg chg="addSp delSp modSp mod">
        <pc:chgData name="Chepeliev, Maksym G" userId="4aff21db-fd88-423a-9e18-1cb0b6d9518d" providerId="ADAL" clId="{F30345E9-013B-4177-A99A-B0ADBED6891C}" dt="2020-12-08T06:07:22.692" v="2920" actId="58"/>
        <pc:sldMkLst>
          <pc:docMk/>
          <pc:sldMk cId="1508618806" sldId="367"/>
        </pc:sldMkLst>
        <pc:spChg chg="del">
          <ac:chgData name="Chepeliev, Maksym G" userId="4aff21db-fd88-423a-9e18-1cb0b6d9518d" providerId="ADAL" clId="{F30345E9-013B-4177-A99A-B0ADBED6891C}" dt="2020-12-08T04:54:19.910" v="1784" actId="478"/>
          <ac:spMkLst>
            <pc:docMk/>
            <pc:sldMk cId="1508618806" sldId="367"/>
            <ac:spMk id="2" creationId="{00000000-0000-0000-0000-000000000000}"/>
          </ac:spMkLst>
        </pc:spChg>
        <pc:spChg chg="mod">
          <ac:chgData name="Chepeliev, Maksym G" userId="4aff21db-fd88-423a-9e18-1cb0b6d9518d" providerId="ADAL" clId="{F30345E9-013B-4177-A99A-B0ADBED6891C}" dt="2020-12-08T05:11:35.583" v="2185" actId="1076"/>
          <ac:spMkLst>
            <pc:docMk/>
            <pc:sldMk cId="1508618806" sldId="367"/>
            <ac:spMk id="3" creationId="{00000000-0000-0000-0000-000000000000}"/>
          </ac:spMkLst>
        </pc:spChg>
        <pc:spChg chg="del">
          <ac:chgData name="Chepeliev, Maksym G" userId="4aff21db-fd88-423a-9e18-1cb0b6d9518d" providerId="ADAL" clId="{F30345E9-013B-4177-A99A-B0ADBED6891C}" dt="2020-12-07T18:15:30.711" v="261" actId="478"/>
          <ac:spMkLst>
            <pc:docMk/>
            <pc:sldMk cId="1508618806" sldId="367"/>
            <ac:spMk id="7" creationId="{B13B3A7E-419F-4685-B761-12AD9FEBD3BE}"/>
          </ac:spMkLst>
        </pc:spChg>
        <pc:spChg chg="add del mod">
          <ac:chgData name="Chepeliev, Maksym G" userId="4aff21db-fd88-423a-9e18-1cb0b6d9518d" providerId="ADAL" clId="{F30345E9-013B-4177-A99A-B0ADBED6891C}" dt="2020-12-08T05:04:28.867" v="2057" actId="478"/>
          <ac:spMkLst>
            <pc:docMk/>
            <pc:sldMk cId="1508618806" sldId="367"/>
            <ac:spMk id="10" creationId="{EE1F2942-42C6-4441-9AAD-CDA78FB7311A}"/>
          </ac:spMkLst>
        </pc:spChg>
        <pc:spChg chg="add del mod">
          <ac:chgData name="Chepeliev, Maksym G" userId="4aff21db-fd88-423a-9e18-1cb0b6d9518d" providerId="ADAL" clId="{F30345E9-013B-4177-A99A-B0ADBED6891C}" dt="2020-12-08T05:48:27.724" v="2224" actId="478"/>
          <ac:spMkLst>
            <pc:docMk/>
            <pc:sldMk cId="1508618806" sldId="367"/>
            <ac:spMk id="12" creationId="{23E87709-2086-4727-92A1-DE404B9D5A4C}"/>
          </ac:spMkLst>
        </pc:spChg>
        <pc:spChg chg="add mod">
          <ac:chgData name="Chepeliev, Maksym G" userId="4aff21db-fd88-423a-9e18-1cb0b6d9518d" providerId="ADAL" clId="{F30345E9-013B-4177-A99A-B0ADBED6891C}" dt="2020-12-08T06:06:45.102" v="2914" actId="404"/>
          <ac:spMkLst>
            <pc:docMk/>
            <pc:sldMk cId="1508618806" sldId="367"/>
            <ac:spMk id="13" creationId="{13038A9F-DF5B-4A06-B032-F046B455D7E7}"/>
          </ac:spMkLst>
        </pc:spChg>
        <pc:spChg chg="add del mod">
          <ac:chgData name="Chepeliev, Maksym G" userId="4aff21db-fd88-423a-9e18-1cb0b6d9518d" providerId="ADAL" clId="{F30345E9-013B-4177-A99A-B0ADBED6891C}" dt="2020-12-08T06:03:14.309" v="2808" actId="478"/>
          <ac:spMkLst>
            <pc:docMk/>
            <pc:sldMk cId="1508618806" sldId="367"/>
            <ac:spMk id="14" creationId="{DAC01B76-3FC0-4D38-ADB0-A01779D3A074}"/>
          </ac:spMkLst>
        </pc:spChg>
        <pc:spChg chg="add mod">
          <ac:chgData name="Chepeliev, Maksym G" userId="4aff21db-fd88-423a-9e18-1cb0b6d9518d" providerId="ADAL" clId="{F30345E9-013B-4177-A99A-B0ADBED6891C}" dt="2020-12-08T06:07:06.861" v="2919" actId="1076"/>
          <ac:spMkLst>
            <pc:docMk/>
            <pc:sldMk cId="1508618806" sldId="367"/>
            <ac:spMk id="15" creationId="{86BBB2DA-05FF-4AA0-AE77-7F80FB243701}"/>
          </ac:spMkLst>
        </pc:spChg>
        <pc:spChg chg="add mod">
          <ac:chgData name="Chepeliev, Maksym G" userId="4aff21db-fd88-423a-9e18-1cb0b6d9518d" providerId="ADAL" clId="{F30345E9-013B-4177-A99A-B0ADBED6891C}" dt="2020-12-08T06:07:22.692" v="2920" actId="58"/>
          <ac:spMkLst>
            <pc:docMk/>
            <pc:sldMk cId="1508618806" sldId="367"/>
            <ac:spMk id="24" creationId="{C236C939-F867-44B0-BDF8-BD5BC5B4E717}"/>
          </ac:spMkLst>
        </pc:spChg>
        <pc:spChg chg="add mod">
          <ac:chgData name="Chepeliev, Maksym G" userId="4aff21db-fd88-423a-9e18-1cb0b6d9518d" providerId="ADAL" clId="{F30345E9-013B-4177-A99A-B0ADBED6891C}" dt="2020-12-08T06:05:18.218" v="2908" actId="1076"/>
          <ac:spMkLst>
            <pc:docMk/>
            <pc:sldMk cId="1508618806" sldId="367"/>
            <ac:spMk id="25" creationId="{0D1E5414-A138-434A-AADA-665EB602D871}"/>
          </ac:spMkLst>
        </pc:spChg>
        <pc:spChg chg="add mod">
          <ac:chgData name="Chepeliev, Maksym G" userId="4aff21db-fd88-423a-9e18-1cb0b6d9518d" providerId="ADAL" clId="{F30345E9-013B-4177-A99A-B0ADBED6891C}" dt="2020-12-08T06:05:14.780" v="2907" actId="1076"/>
          <ac:spMkLst>
            <pc:docMk/>
            <pc:sldMk cId="1508618806" sldId="367"/>
            <ac:spMk id="26" creationId="{9202812B-0EB9-4419-857C-D567A2AE0CE5}"/>
          </ac:spMkLst>
        </pc:spChg>
        <pc:graphicFrameChg chg="del">
          <ac:chgData name="Chepeliev, Maksym G" userId="4aff21db-fd88-423a-9e18-1cb0b6d9518d" providerId="ADAL" clId="{F30345E9-013B-4177-A99A-B0ADBED6891C}" dt="2020-12-07T18:15:27.727" v="259" actId="478"/>
          <ac:graphicFrameMkLst>
            <pc:docMk/>
            <pc:sldMk cId="1508618806" sldId="367"/>
            <ac:graphicFrameMk id="6" creationId="{00000000-0008-0000-0800-000004000000}"/>
          </ac:graphicFrameMkLst>
        </pc:graphicFrameChg>
        <pc:graphicFrameChg chg="add mod">
          <ac:chgData name="Chepeliev, Maksym G" userId="4aff21db-fd88-423a-9e18-1cb0b6d9518d" providerId="ADAL" clId="{F30345E9-013B-4177-A99A-B0ADBED6891C}" dt="2020-12-08T06:07:02.861" v="2918" actId="14100"/>
          <ac:graphicFrameMkLst>
            <pc:docMk/>
            <pc:sldMk cId="1508618806" sldId="367"/>
            <ac:graphicFrameMk id="11" creationId="{7AD4B3F8-6D71-494E-8398-F501C89DC5FF}"/>
          </ac:graphicFrameMkLst>
        </pc:graphicFrameChg>
        <pc:picChg chg="del">
          <ac:chgData name="Chepeliev, Maksym G" userId="4aff21db-fd88-423a-9e18-1cb0b6d9518d" providerId="ADAL" clId="{F30345E9-013B-4177-A99A-B0ADBED6891C}" dt="2020-12-07T18:15:29.043" v="260" actId="478"/>
          <ac:picMkLst>
            <pc:docMk/>
            <pc:sldMk cId="1508618806" sldId="367"/>
            <ac:picMk id="9" creationId="{8817316E-331B-4294-9769-2C81824D5056}"/>
          </ac:picMkLst>
        </pc:picChg>
        <pc:cxnChg chg="add del mod">
          <ac:chgData name="Chepeliev, Maksym G" userId="4aff21db-fd88-423a-9e18-1cb0b6d9518d" providerId="ADAL" clId="{F30345E9-013B-4177-A99A-B0ADBED6891C}" dt="2020-12-08T06:03:05.709" v="2805" actId="478"/>
          <ac:cxnSpMkLst>
            <pc:docMk/>
            <pc:sldMk cId="1508618806" sldId="367"/>
            <ac:cxnSpMk id="17" creationId="{AB0E66EB-8FCF-4203-979A-5E28DC33AD82}"/>
          </ac:cxnSpMkLst>
        </pc:cxnChg>
        <pc:cxnChg chg="add del mod">
          <ac:chgData name="Chepeliev, Maksym G" userId="4aff21db-fd88-423a-9e18-1cb0b6d9518d" providerId="ADAL" clId="{F30345E9-013B-4177-A99A-B0ADBED6891C}" dt="2020-12-08T06:03:06.630" v="2806" actId="478"/>
          <ac:cxnSpMkLst>
            <pc:docMk/>
            <pc:sldMk cId="1508618806" sldId="367"/>
            <ac:cxnSpMk id="19" creationId="{F15AFA1F-58DD-43B7-BFCB-04B0C6B9B051}"/>
          </ac:cxnSpMkLst>
        </pc:cxnChg>
      </pc:sldChg>
      <pc:sldChg chg="addSp delSp modSp">
        <pc:chgData name="Chepeliev, Maksym G" userId="4aff21db-fd88-423a-9e18-1cb0b6d9518d" providerId="ADAL" clId="{F30345E9-013B-4177-A99A-B0ADBED6891C}" dt="2020-12-08T05:56:47.816" v="2745" actId="20577"/>
        <pc:sldMkLst>
          <pc:docMk/>
          <pc:sldMk cId="2234955317" sldId="402"/>
        </pc:sldMkLst>
        <pc:spChg chg="add del mod">
          <ac:chgData name="Chepeliev, Maksym G" userId="4aff21db-fd88-423a-9e18-1cb0b6d9518d" providerId="ADAL" clId="{F30345E9-013B-4177-A99A-B0ADBED6891C}" dt="2020-12-08T05:05:07.763" v="2114" actId="478"/>
          <ac:spMkLst>
            <pc:docMk/>
            <pc:sldMk cId="2234955317" sldId="402"/>
            <ac:spMk id="4" creationId="{30CBDE75-46EB-4B6A-8045-55C63066CB4A}"/>
          </ac:spMkLst>
        </pc:spChg>
        <pc:spChg chg="mod">
          <ac:chgData name="Chepeliev, Maksym G" userId="4aff21db-fd88-423a-9e18-1cb0b6d9518d" providerId="ADAL" clId="{F30345E9-013B-4177-A99A-B0ADBED6891C}" dt="2020-12-08T05:56:47.816" v="2745" actId="20577"/>
          <ac:spMkLst>
            <pc:docMk/>
            <pc:sldMk cId="2234955317" sldId="402"/>
            <ac:spMk id="17410" creationId="{00000000-0000-0000-0000-000000000000}"/>
          </ac:spMkLst>
        </pc:spChg>
        <pc:spChg chg="del">
          <ac:chgData name="Chepeliev, Maksym G" userId="4aff21db-fd88-423a-9e18-1cb0b6d9518d" providerId="ADAL" clId="{F30345E9-013B-4177-A99A-B0ADBED6891C}" dt="2020-12-08T05:05:05.262" v="2113" actId="478"/>
          <ac:spMkLst>
            <pc:docMk/>
            <pc:sldMk cId="2234955317" sldId="402"/>
            <ac:spMk id="17411" creationId="{00000000-0000-0000-0000-000000000000}"/>
          </ac:spMkLst>
        </pc:spChg>
      </pc:sldChg>
      <pc:sldChg chg="del">
        <pc:chgData name="Chepeliev, Maksym G" userId="4aff21db-fd88-423a-9e18-1cb0b6d9518d" providerId="ADAL" clId="{F30345E9-013B-4177-A99A-B0ADBED6891C}" dt="2020-12-07T18:05:31.450" v="35" actId="47"/>
        <pc:sldMkLst>
          <pc:docMk/>
          <pc:sldMk cId="288184428" sldId="419"/>
        </pc:sldMkLst>
      </pc:sldChg>
      <pc:sldChg chg="addSp delSp modSp">
        <pc:chgData name="Chepeliev, Maksym G" userId="4aff21db-fd88-423a-9e18-1cb0b6d9518d" providerId="ADAL" clId="{F30345E9-013B-4177-A99A-B0ADBED6891C}" dt="2020-12-08T05:04:16.237" v="2056" actId="14100"/>
        <pc:sldMkLst>
          <pc:docMk/>
          <pc:sldMk cId="1641689465" sldId="429"/>
        </pc:sldMkLst>
        <pc:spChg chg="mod">
          <ac:chgData name="Chepeliev, Maksym G" userId="4aff21db-fd88-423a-9e18-1cb0b6d9518d" providerId="ADAL" clId="{F30345E9-013B-4177-A99A-B0ADBED6891C}" dt="2020-12-08T04:53:42.963" v="1760" actId="20577"/>
          <ac:spMkLst>
            <pc:docMk/>
            <pc:sldMk cId="1641689465" sldId="429"/>
            <ac:spMk id="3" creationId="{00000000-0000-0000-0000-000000000000}"/>
          </ac:spMkLst>
        </pc:spChg>
        <pc:spChg chg="add mod">
          <ac:chgData name="Chepeliev, Maksym G" userId="4aff21db-fd88-423a-9e18-1cb0b6d9518d" providerId="ADAL" clId="{F30345E9-013B-4177-A99A-B0ADBED6891C}" dt="2020-12-08T05:03:33.113" v="2046" actId="255"/>
          <ac:spMkLst>
            <pc:docMk/>
            <pc:sldMk cId="1641689465" sldId="429"/>
            <ac:spMk id="5" creationId="{D64C3A1A-5FF5-4EC6-8F37-20AFF4386DA9}"/>
          </ac:spMkLst>
        </pc:spChg>
        <pc:spChg chg="mod">
          <ac:chgData name="Chepeliev, Maksym G" userId="4aff21db-fd88-423a-9e18-1cb0b6d9518d" providerId="ADAL" clId="{F30345E9-013B-4177-A99A-B0ADBED6891C}" dt="2020-12-08T05:04:16.237" v="2056" actId="14100"/>
          <ac:spMkLst>
            <pc:docMk/>
            <pc:sldMk cId="1641689465" sldId="429"/>
            <ac:spMk id="6" creationId="{00000000-0000-0000-0000-000000000000}"/>
          </ac:spMkLst>
        </pc:spChg>
        <pc:graphicFrameChg chg="del mod">
          <ac:chgData name="Chepeliev, Maksym G" userId="4aff21db-fd88-423a-9e18-1cb0b6d9518d" providerId="ADAL" clId="{F30345E9-013B-4177-A99A-B0ADBED6891C}" dt="2020-12-08T04:30:43.154" v="1253" actId="478"/>
          <ac:graphicFrameMkLst>
            <pc:docMk/>
            <pc:sldMk cId="1641689465" sldId="429"/>
            <ac:graphicFrameMk id="7" creationId="{00000000-0000-0000-0000-000000000000}"/>
          </ac:graphicFrameMkLst>
        </pc:graphicFrameChg>
        <pc:picChg chg="add mod">
          <ac:chgData name="Chepeliev, Maksym G" userId="4aff21db-fd88-423a-9e18-1cb0b6d9518d" providerId="ADAL" clId="{F30345E9-013B-4177-A99A-B0ADBED6891C}" dt="2020-12-08T05:02:44.833" v="1989" actId="1076"/>
          <ac:picMkLst>
            <pc:docMk/>
            <pc:sldMk cId="1641689465" sldId="429"/>
            <ac:picMk id="2" creationId="{A37CC336-527B-4AAD-864F-A0262EB44E6E}"/>
          </ac:picMkLst>
        </pc:picChg>
        <pc:picChg chg="add mod">
          <ac:chgData name="Chepeliev, Maksym G" userId="4aff21db-fd88-423a-9e18-1cb0b6d9518d" providerId="ADAL" clId="{F30345E9-013B-4177-A99A-B0ADBED6891C}" dt="2020-12-08T05:04:13.531" v="2055" actId="1076"/>
          <ac:picMkLst>
            <pc:docMk/>
            <pc:sldMk cId="1641689465" sldId="429"/>
            <ac:picMk id="1026" creationId="{EACB301A-30FD-4EF1-ADF6-47E518271D9D}"/>
          </ac:picMkLst>
        </pc:picChg>
      </pc:sldChg>
      <pc:sldChg chg="addSp delSp modSp add">
        <pc:chgData name="Chepeliev, Maksym G" userId="4aff21db-fd88-423a-9e18-1cb0b6d9518d" providerId="ADAL" clId="{F30345E9-013B-4177-A99A-B0ADBED6891C}" dt="2020-12-08T04:13:09.619" v="1251" actId="255"/>
        <pc:sldMkLst>
          <pc:docMk/>
          <pc:sldMk cId="3053980019" sldId="430"/>
        </pc:sldMkLst>
        <pc:spChg chg="mod">
          <ac:chgData name="Chepeliev, Maksym G" userId="4aff21db-fd88-423a-9e18-1cb0b6d9518d" providerId="ADAL" clId="{F30345E9-013B-4177-A99A-B0ADBED6891C}" dt="2020-12-08T03:33:01.786" v="401" actId="1076"/>
          <ac:spMkLst>
            <pc:docMk/>
            <pc:sldMk cId="3053980019" sldId="430"/>
            <ac:spMk id="3" creationId="{00000000-0000-0000-0000-000000000000}"/>
          </ac:spMkLst>
        </pc:spChg>
        <pc:spChg chg="add del mod">
          <ac:chgData name="Chepeliev, Maksym G" userId="4aff21db-fd88-423a-9e18-1cb0b6d9518d" providerId="ADAL" clId="{F30345E9-013B-4177-A99A-B0ADBED6891C}" dt="2020-12-08T03:32:48.882" v="384" actId="478"/>
          <ac:spMkLst>
            <pc:docMk/>
            <pc:sldMk cId="3053980019" sldId="430"/>
            <ac:spMk id="5" creationId="{EF3812BA-521D-42B8-8DF0-F748E29FF0C8}"/>
          </ac:spMkLst>
        </pc:spChg>
        <pc:spChg chg="del mod">
          <ac:chgData name="Chepeliev, Maksym G" userId="4aff21db-fd88-423a-9e18-1cb0b6d9518d" providerId="ADAL" clId="{F30345E9-013B-4177-A99A-B0ADBED6891C}" dt="2020-12-08T03:32:47.062" v="383" actId="478"/>
          <ac:spMkLst>
            <pc:docMk/>
            <pc:sldMk cId="3053980019" sldId="430"/>
            <ac:spMk id="6" creationId="{00000000-0000-0000-0000-000000000000}"/>
          </ac:spMkLst>
        </pc:spChg>
        <pc:spChg chg="add mod">
          <ac:chgData name="Chepeliev, Maksym G" userId="4aff21db-fd88-423a-9e18-1cb0b6d9518d" providerId="ADAL" clId="{F30345E9-013B-4177-A99A-B0ADBED6891C}" dt="2020-12-08T04:00:21.656" v="816" actId="1076"/>
          <ac:spMkLst>
            <pc:docMk/>
            <pc:sldMk cId="3053980019" sldId="430"/>
            <ac:spMk id="9" creationId="{AC1EB859-58F1-4023-8CE2-A5C3D4E295F1}"/>
          </ac:spMkLst>
        </pc:spChg>
        <pc:spChg chg="add mod">
          <ac:chgData name="Chepeliev, Maksym G" userId="4aff21db-fd88-423a-9e18-1cb0b6d9518d" providerId="ADAL" clId="{F30345E9-013B-4177-A99A-B0ADBED6891C}" dt="2020-12-08T04:13:09.619" v="1251" actId="255"/>
          <ac:spMkLst>
            <pc:docMk/>
            <pc:sldMk cId="3053980019" sldId="430"/>
            <ac:spMk id="10" creationId="{2898138C-0F4F-4C36-B444-B89475D6ED96}"/>
          </ac:spMkLst>
        </pc:spChg>
        <pc:graphicFrameChg chg="del">
          <ac:chgData name="Chepeliev, Maksym G" userId="4aff21db-fd88-423a-9e18-1cb0b6d9518d" providerId="ADAL" clId="{F30345E9-013B-4177-A99A-B0ADBED6891C}" dt="2020-12-08T03:32:41.255" v="380" actId="478"/>
          <ac:graphicFrameMkLst>
            <pc:docMk/>
            <pc:sldMk cId="3053980019" sldId="430"/>
            <ac:graphicFrameMk id="7" creationId="{00000000-0000-0000-0000-000000000000}"/>
          </ac:graphicFrameMkLst>
        </pc:graphicFrameChg>
        <pc:picChg chg="add mod">
          <ac:chgData name="Chepeliev, Maksym G" userId="4aff21db-fd88-423a-9e18-1cb0b6d9518d" providerId="ADAL" clId="{F30345E9-013B-4177-A99A-B0ADBED6891C}" dt="2020-12-08T04:00:19.008" v="815" actId="14100"/>
          <ac:picMkLst>
            <pc:docMk/>
            <pc:sldMk cId="3053980019" sldId="430"/>
            <ac:picMk id="8" creationId="{8D39BCEB-EEA1-42D1-867C-D6CD00178421}"/>
          </ac:picMkLst>
        </pc:picChg>
      </pc:sldChg>
      <pc:sldChg chg="del">
        <pc:chgData name="Chepeliev, Maksym G" userId="4aff21db-fd88-423a-9e18-1cb0b6d9518d" providerId="ADAL" clId="{F30345E9-013B-4177-A99A-B0ADBED6891C}" dt="2020-12-07T18:05:30.293" v="34" actId="47"/>
        <pc:sldMkLst>
          <pc:docMk/>
          <pc:sldMk cId="4141357176" sldId="43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hepeli\OneDrive%20-%20purdue.edu\Files\Papers\INFEWS_NDC\gdppop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dirty="0"/>
              <a:t>Change in welfare,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10892388451444"/>
          <c:y val="0.17171296296296296"/>
          <c:w val="0.70900218722659669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Sheet1!$E$13</c:f>
              <c:strCache>
                <c:ptCount val="1"/>
                <c:pt idx="0">
                  <c:v>Change in welfare,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25-4858-B6CB-DB0C48868271}"/>
              </c:ext>
            </c:extLst>
          </c:dPt>
          <c:cat>
            <c:strRef>
              <c:f>Sheet1!$D$14:$D$15</c:f>
              <c:strCache>
                <c:ptCount val="2"/>
                <c:pt idx="0">
                  <c:v>CO2 only</c:v>
                </c:pt>
                <c:pt idx="1">
                  <c:v>Multi-gas</c:v>
                </c:pt>
              </c:strCache>
            </c:strRef>
          </c:cat>
          <c:val>
            <c:numRef>
              <c:f>Sheet1!$E$14:$E$15</c:f>
              <c:numCache>
                <c:formatCode>0.00</c:formatCode>
                <c:ptCount val="2"/>
                <c:pt idx="0">
                  <c:v>-0.65578363587167132</c:v>
                </c:pt>
                <c:pt idx="1">
                  <c:v>-0.57463357107927493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25-4858-B6CB-DB0C48868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7601951"/>
        <c:axId val="1767609855"/>
      </c:barChart>
      <c:catAx>
        <c:axId val="1767601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609855"/>
        <c:crosses val="autoZero"/>
        <c:auto val="1"/>
        <c:lblAlgn val="ctr"/>
        <c:lblOffset val="100"/>
        <c:noMultiLvlLbl val="0"/>
      </c:catAx>
      <c:valAx>
        <c:axId val="1767609855"/>
        <c:scaling>
          <c:orientation val="minMax"/>
          <c:max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/>
                  <a:t>% change in welfare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601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0.73542</cdr:x>
      <cdr:y>0.76042</cdr:y>
    </cdr:from>
    <cdr:to>
      <cdr:x>0.75208</cdr:x>
      <cdr:y>0.85417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3362325" y="2085975"/>
          <a:ext cx="76200" cy="257175"/>
        </a:xfrm>
        <a:prstGeom xmlns:a="http://schemas.openxmlformats.org/drawingml/2006/main" prst="rightBrac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99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590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172201"/>
            <a:ext cx="12192000" cy="685798"/>
          </a:xfrm>
          <a:prstGeom prst="rect">
            <a:avLst/>
          </a:prstGeom>
          <a:solidFill>
            <a:srgbClr val="1B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14343"/>
            <a:ext cx="10058400" cy="2051367"/>
          </a:xfrm>
        </p:spPr>
        <p:txBody>
          <a:bodyPr anchor="ctr" anchorCtr="0">
            <a:normAutofit/>
          </a:bodyPr>
          <a:lstStyle>
            <a:lvl1pPr algn="ctr"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57786"/>
            <a:ext cx="10058400" cy="137623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7026" y="-163440"/>
            <a:ext cx="1720662" cy="739683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95250" y="6260501"/>
            <a:ext cx="3305175" cy="5078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900" b="1" baseline="0" dirty="0">
                <a:solidFill>
                  <a:schemeClr val="bg1"/>
                </a:solidFill>
                <a:latin typeface="Arial" panose="020B0604020202020204" pitchFamily="34" charset="0"/>
              </a:rPr>
              <a:t>Center for Global Trade Analysis</a:t>
            </a:r>
          </a:p>
          <a:p>
            <a:r>
              <a:rPr lang="en-US" sz="900" baseline="0" dirty="0">
                <a:solidFill>
                  <a:schemeClr val="bg1"/>
                </a:solidFill>
                <a:latin typeface="Arial" panose="020B0604020202020204" pitchFamily="34" charset="0"/>
              </a:rPr>
              <a:t>Department of Agricultural Economics, Purdue University</a:t>
            </a:r>
          </a:p>
          <a:p>
            <a:r>
              <a:rPr lang="en-US" sz="900" baseline="0" dirty="0">
                <a:solidFill>
                  <a:schemeClr val="bg1"/>
                </a:solidFill>
                <a:latin typeface="Arial" panose="020B0604020202020204" pitchFamily="34" charset="0"/>
              </a:rPr>
              <a:t>403 West State Street, West Lafayette, IN 47907-2056 USA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696325" y="6337445"/>
            <a:ext cx="2028825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900" b="0" i="1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contactgtap@purdue.edu</a:t>
            </a:r>
          </a:p>
          <a:p>
            <a:endParaRPr lang="en-US" sz="300" b="0" i="1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900" i="1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http://www.gtap.agecon.purdue.edu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242887" y="229671"/>
            <a:ext cx="3676650" cy="1308422"/>
            <a:chOff x="3719513" y="458271"/>
            <a:chExt cx="3676650" cy="1308422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038" y="458271"/>
              <a:ext cx="2724150" cy="94848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 userDrawn="1"/>
          </p:nvSpPr>
          <p:spPr>
            <a:xfrm>
              <a:off x="3719513" y="1397361"/>
              <a:ext cx="3676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Candara" panose="020E0502030303020204" pitchFamily="34" charset="0"/>
                </a:rPr>
                <a:t>Global Trade</a:t>
              </a:r>
              <a:r>
                <a:rPr lang="en-US" sz="1800" b="1" baseline="0" dirty="0">
                  <a:latin typeface="Candara" panose="020E0502030303020204" pitchFamily="34" charset="0"/>
                </a:rPr>
                <a:t> Analysis Project</a:t>
              </a:r>
              <a:endParaRPr lang="en-US" sz="1800" b="1" dirty="0"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73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825625"/>
            <a:ext cx="10972800" cy="43513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2475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982075" y="6356350"/>
            <a:ext cx="2743200" cy="365125"/>
          </a:xfrm>
        </p:spPr>
        <p:txBody>
          <a:bodyPr/>
          <a:lstStyle/>
          <a:p>
            <a:fld id="{89D7931E-637B-46D8-A580-615CC76C5C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28574" y="0"/>
            <a:ext cx="152400" cy="6858000"/>
          </a:xfrm>
          <a:prstGeom prst="rect">
            <a:avLst/>
          </a:prstGeom>
          <a:solidFill>
            <a:srgbClr val="1B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90500" y="0"/>
            <a:ext cx="209549" cy="6858000"/>
          </a:xfrm>
          <a:prstGeom prst="rect">
            <a:avLst/>
          </a:prstGeom>
          <a:gradFill flip="none" rotWithShape="1">
            <a:gsLst>
              <a:gs pos="0">
                <a:srgbClr val="F38F22"/>
              </a:gs>
              <a:gs pos="100000">
                <a:srgbClr val="F1BA2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1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172201"/>
            <a:ext cx="12192000" cy="685798"/>
          </a:xfrm>
          <a:prstGeom prst="rect">
            <a:avLst/>
          </a:prstGeom>
          <a:solidFill>
            <a:srgbClr val="1B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7026" y="-163440"/>
            <a:ext cx="1720662" cy="739683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95250" y="6260501"/>
            <a:ext cx="3305175" cy="5078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900" b="1" baseline="0" dirty="0">
                <a:solidFill>
                  <a:schemeClr val="bg1"/>
                </a:solidFill>
                <a:latin typeface="Arial" panose="020B0604020202020204" pitchFamily="34" charset="0"/>
              </a:rPr>
              <a:t>Center for Global Trade Analysis</a:t>
            </a:r>
          </a:p>
          <a:p>
            <a:r>
              <a:rPr lang="en-US" sz="900" baseline="0" dirty="0">
                <a:solidFill>
                  <a:schemeClr val="bg1"/>
                </a:solidFill>
                <a:latin typeface="Arial" panose="020B0604020202020204" pitchFamily="34" charset="0"/>
              </a:rPr>
              <a:t>Department of Agricultural Economics, Purdue University</a:t>
            </a:r>
          </a:p>
          <a:p>
            <a:r>
              <a:rPr lang="en-US" sz="900" baseline="0" dirty="0">
                <a:solidFill>
                  <a:schemeClr val="bg1"/>
                </a:solidFill>
                <a:latin typeface="Arial" panose="020B0604020202020204" pitchFamily="34" charset="0"/>
              </a:rPr>
              <a:t>403 West State Street, West Lafayette, IN 47907-2056 USA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696325" y="6337445"/>
            <a:ext cx="2028825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900" b="0" i="1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contactgtap@purdue.edu</a:t>
            </a:r>
          </a:p>
          <a:p>
            <a:endParaRPr lang="en-US" sz="300" b="0" i="1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900" i="1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http://www.gtap.agecon.purdue.edu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242887" y="229671"/>
            <a:ext cx="3676650" cy="1308422"/>
            <a:chOff x="3719513" y="458271"/>
            <a:chExt cx="3676650" cy="1308422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038" y="458271"/>
              <a:ext cx="2724150" cy="94848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 userDrawn="1"/>
          </p:nvSpPr>
          <p:spPr>
            <a:xfrm>
              <a:off x="3719513" y="1397361"/>
              <a:ext cx="3676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Candara" panose="020E0502030303020204" pitchFamily="34" charset="0"/>
                </a:rPr>
                <a:t>Global Trade</a:t>
              </a:r>
              <a:r>
                <a:rPr lang="en-US" sz="1800" b="1" baseline="0" dirty="0">
                  <a:latin typeface="Candara" panose="020E0502030303020204" pitchFamily="34" charset="0"/>
                </a:rPr>
                <a:t> Analysis Project</a:t>
              </a:r>
              <a:endParaRPr lang="en-US" sz="1800" b="1" dirty="0">
                <a:latin typeface="Candara" panose="020E0502030303020204" pitchFamily="34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09600" y="2014343"/>
            <a:ext cx="10058400" cy="2051367"/>
          </a:xfrm>
        </p:spPr>
        <p:txBody>
          <a:bodyPr anchor="ctr" anchorCtr="0">
            <a:normAutofit/>
          </a:bodyPr>
          <a:lstStyle>
            <a:lvl1pPr algn="ctr"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8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931E-637B-46D8-A580-615CC76C5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3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2E3640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666767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666767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666767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666767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666767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946" y="1721939"/>
            <a:ext cx="10912415" cy="32037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US Climate Policy Revisited: </a:t>
            </a:r>
            <a:br>
              <a:rPr lang="en-US" sz="3200" dirty="0"/>
            </a:br>
            <a:r>
              <a:rPr lang="en-US" sz="3200" dirty="0"/>
              <a:t>The Role of Non-CO</a:t>
            </a:r>
            <a:r>
              <a:rPr lang="en-US" sz="3200" baseline="-25000" dirty="0"/>
              <a:t>2</a:t>
            </a:r>
            <a:r>
              <a:rPr lang="en-US" sz="3200" dirty="0"/>
              <a:t> Greenhouse Gas Emissions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200" dirty="0"/>
              <a:t>Maksym Chepeliev and Dominique van der </a:t>
            </a:r>
            <a:r>
              <a:rPr lang="en-US" sz="2200" dirty="0" err="1"/>
              <a:t>Mensbrugghe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1800" b="0" dirty="0"/>
              <a:t>Center for Global Trade Analysis, Purdue University</a:t>
            </a:r>
            <a:br>
              <a:rPr lang="en-US" sz="1800" b="0" dirty="0"/>
            </a:br>
            <a:endParaRPr lang="en-US" sz="1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994695"/>
            <a:ext cx="10058400" cy="75912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INFEWS Advisory Board Meeting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December 15, 2020</a:t>
            </a:r>
          </a:p>
        </p:txBody>
      </p:sp>
    </p:spTree>
    <p:extLst>
      <p:ext uri="{BB962C8B-B14F-4D97-AF65-F5344CB8AC3E}">
        <p14:creationId xmlns:p14="http://schemas.microsoft.com/office/powerpoint/2010/main" val="6361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5972" y="331569"/>
            <a:ext cx="10972800" cy="572135"/>
          </a:xfrm>
        </p:spPr>
        <p:txBody>
          <a:bodyPr>
            <a:noAutofit/>
          </a:bodyPr>
          <a:lstStyle/>
          <a:p>
            <a:r>
              <a:rPr lang="en-US" sz="2800" dirty="0"/>
              <a:t>1. U.S. climate mitigation policy: Where do we go next?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39BCEB-EEA1-42D1-867C-D6CD00178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855" y="947773"/>
            <a:ext cx="7343087" cy="41407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C1EB859-58F1-4023-8CE2-A5C3D4E295F1}"/>
              </a:ext>
            </a:extLst>
          </p:cNvPr>
          <p:cNvSpPr/>
          <p:nvPr/>
        </p:nvSpPr>
        <p:spPr>
          <a:xfrm>
            <a:off x="4958944" y="5089311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climate mitigation pledges and emission targets</a:t>
            </a:r>
          </a:p>
          <a:p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Climate Action Tracker.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898138C-0F4F-4C36-B444-B89475D6E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830" y="842038"/>
            <a:ext cx="4169328" cy="54040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900" dirty="0"/>
              <a:t>Trump Administration has pulled out of the Paris Agreement and relaxed environmental regulations</a:t>
            </a:r>
          </a:p>
          <a:p>
            <a:pPr lvl="1">
              <a:spcAft>
                <a:spcPts val="600"/>
              </a:spcAft>
            </a:pPr>
            <a:r>
              <a:rPr lang="en-US" sz="1700" dirty="0"/>
              <a:t>Even under initial Paris pledge U.S. contribution was considered insufficient</a:t>
            </a:r>
          </a:p>
          <a:p>
            <a:pPr>
              <a:spcAft>
                <a:spcPts val="600"/>
              </a:spcAft>
            </a:pPr>
            <a:r>
              <a:rPr lang="en-US" sz="1900" dirty="0"/>
              <a:t>Much more stringent reductions are needed in line with 2</a:t>
            </a:r>
            <a:r>
              <a:rPr lang="en-US" sz="1900" baseline="30000" dirty="0"/>
              <a:t>o</a:t>
            </a:r>
            <a:r>
              <a:rPr lang="en-US" sz="1900" dirty="0"/>
              <a:t>C mitigation effort</a:t>
            </a:r>
          </a:p>
          <a:p>
            <a:pPr>
              <a:spcAft>
                <a:spcPts val="600"/>
              </a:spcAft>
            </a:pPr>
            <a:r>
              <a:rPr lang="en-US" sz="1900" dirty="0"/>
              <a:t>COVID-19 pandemic will lower emissions by 10%-11% in 2020 (rel. 2019)</a:t>
            </a:r>
            <a:endParaRPr lang="en-US" sz="1900" b="0" dirty="0"/>
          </a:p>
          <a:p>
            <a:pPr>
              <a:spcBef>
                <a:spcPts val="600"/>
              </a:spcBef>
            </a:pPr>
            <a:r>
              <a:rPr lang="en-US" sz="1900" b="1" dirty="0"/>
              <a:t>Biden Administration has ambitious climate plans </a:t>
            </a:r>
          </a:p>
          <a:p>
            <a:pPr marL="744538" lvl="1" indent="-233363">
              <a:spcAft>
                <a:spcPts val="600"/>
              </a:spcAft>
            </a:pPr>
            <a:r>
              <a:rPr lang="en-US" sz="1700" dirty="0"/>
              <a:t>Carbon free electricity by 2035</a:t>
            </a:r>
          </a:p>
          <a:p>
            <a:pPr marL="744538" lvl="1" indent="-233363">
              <a:spcAft>
                <a:spcPts val="600"/>
              </a:spcAft>
            </a:pPr>
            <a:r>
              <a:rPr lang="en-US" sz="1700" dirty="0"/>
              <a:t>Net zero emissions by 2050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9054D2-F83F-4516-A5EE-ED4505428425}"/>
              </a:ext>
            </a:extLst>
          </p:cNvPr>
          <p:cNvSpPr/>
          <p:nvPr/>
        </p:nvSpPr>
        <p:spPr>
          <a:xfrm>
            <a:off x="2108164" y="6110177"/>
            <a:ext cx="8156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4538" lvl="1" indent="-233363">
              <a:spcAft>
                <a:spcPts val="600"/>
              </a:spcAft>
            </a:pP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What are the implications of such ambitious policies for agriculture practices?</a:t>
            </a:r>
          </a:p>
          <a:p>
            <a:pPr marL="744538" lvl="1" indent="-233363" algn="ctr">
              <a:spcAft>
                <a:spcPts val="600"/>
              </a:spcAft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(crop production, crop prices, land rents)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8E891A38-CF9B-48C1-B29F-B18E6C4E66C0}"/>
              </a:ext>
            </a:extLst>
          </p:cNvPr>
          <p:cNvSpPr/>
          <p:nvPr/>
        </p:nvSpPr>
        <p:spPr>
          <a:xfrm>
            <a:off x="6307428" y="5702991"/>
            <a:ext cx="302079" cy="406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82510"/>
            <a:ext cx="10972800" cy="572135"/>
          </a:xfrm>
        </p:spPr>
        <p:txBody>
          <a:bodyPr>
            <a:noAutofit/>
          </a:bodyPr>
          <a:lstStyle/>
          <a:p>
            <a:r>
              <a:rPr lang="en-US" sz="2800" dirty="0"/>
              <a:t>2. Multi-gas mitigation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02671" y="952349"/>
            <a:ext cx="8510911" cy="54040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Wide variety of instruments could be used to meet mitigation targets: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600" dirty="0"/>
              <a:t>Subsidies to clean energy; energy efficiency investments; imposing technical regulations; introducing feebates – some </a:t>
            </a:r>
            <a:r>
              <a:rPr lang="en-US" sz="1600" b="1" i="1" dirty="0"/>
              <a:t>could be attractive to policy makers</a:t>
            </a:r>
            <a:r>
              <a:rPr lang="en-US" sz="1600" dirty="0"/>
              <a:t>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600" b="0" dirty="0"/>
              <a:t>Most studies strongly argue that </a:t>
            </a:r>
            <a:r>
              <a:rPr lang="en-US" sz="1600" b="1" i="1" dirty="0"/>
              <a:t>carbon taxation is the most efficient way to reduce emissions</a:t>
            </a:r>
            <a:r>
              <a:rPr lang="en-US" sz="1600" b="0" dirty="0"/>
              <a:t>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600" b="1" i="1" dirty="0"/>
              <a:t>Multi-gas mitigation</a:t>
            </a:r>
            <a:r>
              <a:rPr lang="en-US" sz="1600" dirty="0"/>
              <a:t> options prove to be </a:t>
            </a:r>
            <a:r>
              <a:rPr lang="en-US" sz="1600" b="1" i="1" dirty="0"/>
              <a:t>cheaper than CO</a:t>
            </a:r>
            <a:r>
              <a:rPr lang="en-US" sz="1600" b="1" i="1" baseline="-25000" dirty="0"/>
              <a:t>2</a:t>
            </a:r>
            <a:r>
              <a:rPr lang="en-US" sz="1600" dirty="0"/>
              <a:t>-based mitigation </a:t>
            </a:r>
            <a:r>
              <a:rPr lang="en-US" sz="1600" b="1" i="1" dirty="0"/>
              <a:t>only</a:t>
            </a:r>
            <a:r>
              <a:rPr lang="en-US" sz="1600" dirty="0"/>
              <a:t>, but put more pressure on agriculture (e.g. N</a:t>
            </a:r>
            <a:r>
              <a:rPr lang="en-US" sz="1600" baseline="-25000" dirty="0"/>
              <a:t>2</a:t>
            </a:r>
            <a:r>
              <a:rPr lang="en-US" sz="1600" dirty="0"/>
              <a:t>O emissions from soil management).</a:t>
            </a:r>
            <a:endParaRPr lang="en-US" sz="1600" b="0" dirty="0"/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7CC336-527B-4AAD-864F-A0262EB44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92" y="3654349"/>
            <a:ext cx="6329350" cy="28718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4C3A1A-5FF5-4EC6-8F37-20AFF4386DA9}"/>
              </a:ext>
            </a:extLst>
          </p:cNvPr>
          <p:cNvSpPr/>
          <p:nvPr/>
        </p:nvSpPr>
        <p:spPr>
          <a:xfrm>
            <a:off x="1171792" y="6444476"/>
            <a:ext cx="2455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Van Vuuren et al. (2006).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3583" y="5982992"/>
            <a:ext cx="3105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Non-CO</a:t>
            </a:r>
            <a:r>
              <a:rPr lang="en-US" sz="1200" baseline="-25000" dirty="0"/>
              <a:t>2</a:t>
            </a:r>
            <a:r>
              <a:rPr lang="en-US" sz="1200" dirty="0"/>
              <a:t> gasses accounted for 20% of the aggregate US GHG emissions in 2018.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561" y="3303884"/>
            <a:ext cx="2424714" cy="2492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0561" y="260131"/>
            <a:ext cx="2410769" cy="284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5326" y="12583"/>
            <a:ext cx="11378006" cy="889233"/>
          </a:xfrm>
        </p:spPr>
        <p:txBody>
          <a:bodyPr>
            <a:normAutofit/>
          </a:bodyPr>
          <a:lstStyle/>
          <a:p>
            <a:r>
              <a:rPr lang="en-US" sz="2800" dirty="0"/>
              <a:t>3. </a:t>
            </a:r>
            <a:r>
              <a:rPr lang="en-US" sz="2800" dirty="0" smtClean="0"/>
              <a:t>Global-to-local linkages of the climate mitigation policies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423098" y="1105148"/>
            <a:ext cx="4151989" cy="5267151"/>
            <a:chOff x="1541446" y="1454324"/>
            <a:chExt cx="4151989" cy="5267151"/>
          </a:xfrm>
        </p:grpSpPr>
        <p:sp>
          <p:nvSpPr>
            <p:cNvPr id="19" name="Rectangle 18"/>
            <p:cNvSpPr/>
            <p:nvPr/>
          </p:nvSpPr>
          <p:spPr>
            <a:xfrm>
              <a:off x="1541446" y="3610155"/>
              <a:ext cx="4081186" cy="4089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Modes of international climate cooperation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3449056" y="4072166"/>
              <a:ext cx="335178" cy="4713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1541446" y="1454324"/>
              <a:ext cx="4151989" cy="5267151"/>
              <a:chOff x="1347547" y="1438590"/>
              <a:chExt cx="4151989" cy="5267151"/>
            </a:xfrm>
          </p:grpSpPr>
          <p:sp>
            <p:nvSpPr>
              <p:cNvPr id="17" name="Left-Right Arrow 16"/>
              <p:cNvSpPr/>
              <p:nvPr/>
            </p:nvSpPr>
            <p:spPr>
              <a:xfrm>
                <a:off x="3087534" y="2818115"/>
                <a:ext cx="719736" cy="285452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Plus 17"/>
              <p:cNvSpPr/>
              <p:nvPr/>
            </p:nvSpPr>
            <p:spPr>
              <a:xfrm>
                <a:off x="3163552" y="3150137"/>
                <a:ext cx="472766" cy="406952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1347547" y="1438590"/>
                <a:ext cx="4151989" cy="5267151"/>
                <a:chOff x="1321869" y="1468711"/>
                <a:chExt cx="4151989" cy="5267151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1883857" y="4509318"/>
                  <a:ext cx="29963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Global dynamic CGE (ENVISAGE) </a:t>
                  </a:r>
                </a:p>
                <a:p>
                  <a:pPr algn="ctr"/>
                  <a:r>
                    <a:rPr lang="en-US" sz="14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assessment</a:t>
                  </a:r>
                  <a:endParaRPr lang="en-US" sz="14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69" name="Group 68"/>
                <p:cNvGrpSpPr/>
                <p:nvPr/>
              </p:nvGrpSpPr>
              <p:grpSpPr>
                <a:xfrm>
                  <a:off x="1321869" y="1468711"/>
                  <a:ext cx="4151989" cy="5267151"/>
                  <a:chOff x="1321869" y="1468711"/>
                  <a:chExt cx="4151989" cy="5267151"/>
                </a:xfrm>
              </p:grpSpPr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1321869" y="1468711"/>
                    <a:ext cx="4151989" cy="3731515"/>
                    <a:chOff x="1722407" y="983068"/>
                    <a:chExt cx="4151989" cy="3769323"/>
                  </a:xfrm>
                </p:grpSpPr>
                <p:sp>
                  <p:nvSpPr>
                    <p:cNvPr id="7" name="Rectangle 6"/>
                    <p:cNvSpPr/>
                    <p:nvPr/>
                  </p:nvSpPr>
                  <p:spPr>
                    <a:xfrm>
                      <a:off x="1932123" y="2224704"/>
                      <a:ext cx="1533814" cy="55987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dirty="0" smtClean="0"/>
                        <a:t>Global climate policies</a:t>
                      </a:r>
                      <a:endParaRPr lang="en-US" sz="1400" dirty="0"/>
                    </a:p>
                  </p:txBody>
                </p:sp>
                <p:sp>
                  <p:nvSpPr>
                    <p:cNvPr id="9" name="Rectangle 8"/>
                    <p:cNvSpPr/>
                    <p:nvPr/>
                  </p:nvSpPr>
                  <p:spPr>
                    <a:xfrm>
                      <a:off x="4207809" y="2224705"/>
                      <a:ext cx="1558170" cy="55987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dirty="0" smtClean="0"/>
                        <a:t>U.S. mitigation efforts</a:t>
                      </a:r>
                      <a:endParaRPr lang="en-US" sz="1400" dirty="0"/>
                    </a:p>
                  </p:txBody>
                </p:sp>
                <p:sp>
                  <p:nvSpPr>
                    <p:cNvPr id="8" name="Plus 7"/>
                    <p:cNvSpPr/>
                    <p:nvPr/>
                  </p:nvSpPr>
                  <p:spPr>
                    <a:xfrm>
                      <a:off x="3593647" y="1783794"/>
                      <a:ext cx="472766" cy="406952"/>
                    </a:xfrm>
                    <a:prstGeom prst="mathPlus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Rectangle 10"/>
                    <p:cNvSpPr/>
                    <p:nvPr/>
                  </p:nvSpPr>
                  <p:spPr>
                    <a:xfrm>
                      <a:off x="1722407" y="983068"/>
                      <a:ext cx="4151989" cy="70409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Macro, demographic and environmental drivers of future changes (SSP framework)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" name="Right Brace 9"/>
                    <p:cNvSpPr/>
                    <p:nvPr/>
                  </p:nvSpPr>
                  <p:spPr>
                    <a:xfrm rot="5400000">
                      <a:off x="3621828" y="2714877"/>
                      <a:ext cx="236270" cy="3838758"/>
                    </a:xfrm>
                    <a:prstGeom prst="rightBrac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225979" y="5306358"/>
                    <a:ext cx="2005677" cy="11695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285750" indent="-285750">
                      <a:buFont typeface="Wingdings" panose="05000000000000000000" pitchFamily="2" charset="2"/>
                      <a:buChar char="Ø"/>
                    </a:pPr>
                    <a:r>
                      <a:rPr lang="en-US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Changes in income</a:t>
                    </a:r>
                  </a:p>
                  <a:p>
                    <a:pPr marL="285750" indent="-285750">
                      <a:buFont typeface="Wingdings" panose="05000000000000000000" pitchFamily="2" charset="2"/>
                      <a:buChar char="Ø"/>
                    </a:pPr>
                    <a:r>
                      <a:rPr lang="en-US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Crop production</a:t>
                    </a:r>
                  </a:p>
                  <a:p>
                    <a:pPr marL="285750" indent="-285750">
                      <a:buFont typeface="Wingdings" panose="05000000000000000000" pitchFamily="2" charset="2"/>
                      <a:buChar char="Ø"/>
                    </a:pPr>
                    <a:r>
                      <a:rPr lang="en-US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Crop prices</a:t>
                    </a:r>
                  </a:p>
                  <a:p>
                    <a:pPr marL="285750" indent="-285750">
                      <a:buFont typeface="Wingdings" panose="05000000000000000000" pitchFamily="2" charset="2"/>
                      <a:buChar char="Ø"/>
                    </a:pPr>
                    <a:r>
                      <a:rPr lang="en-US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Food demand</a:t>
                    </a:r>
                  </a:p>
                  <a:p>
                    <a:pPr marL="285750" indent="-285750">
                      <a:buFont typeface="Wingdings" panose="05000000000000000000" pitchFamily="2" charset="2"/>
                      <a:buChar char="Ø"/>
                    </a:pPr>
                    <a:r>
                      <a:rPr lang="en-US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Land rents…</a:t>
                    </a:r>
                    <a:endParaRPr lang="en-US" sz="140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3" name="Right Brace 22"/>
                  <p:cNvSpPr/>
                  <p:nvPr/>
                </p:nvSpPr>
                <p:spPr>
                  <a:xfrm>
                    <a:off x="4424879" y="5306358"/>
                    <a:ext cx="256403" cy="1429504"/>
                  </a:xfrm>
                  <a:prstGeom prst="rightBrac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74" name="Group 73"/>
          <p:cNvGrpSpPr/>
          <p:nvPr/>
        </p:nvGrpSpPr>
        <p:grpSpPr>
          <a:xfrm>
            <a:off x="4981420" y="1495439"/>
            <a:ext cx="2941393" cy="4180742"/>
            <a:chOff x="5041571" y="1761033"/>
            <a:chExt cx="2941393" cy="4240266"/>
          </a:xfrm>
        </p:grpSpPr>
        <p:grpSp>
          <p:nvGrpSpPr>
            <p:cNvPr id="40" name="Group 39"/>
            <p:cNvGrpSpPr/>
            <p:nvPr/>
          </p:nvGrpSpPr>
          <p:grpSpPr>
            <a:xfrm>
              <a:off x="5041571" y="1761033"/>
              <a:ext cx="2941393" cy="4240266"/>
              <a:chOff x="4578948" y="1886937"/>
              <a:chExt cx="3594260" cy="3922537"/>
            </a:xfrm>
          </p:grpSpPr>
          <p:cxnSp>
            <p:nvCxnSpPr>
              <p:cNvPr id="25" name="Elbow Connector 24"/>
              <p:cNvCxnSpPr>
                <a:endCxn id="29" idx="1"/>
              </p:cNvCxnSpPr>
              <p:nvPr/>
            </p:nvCxnSpPr>
            <p:spPr>
              <a:xfrm rot="5400000" flipH="1" flipV="1">
                <a:off x="4981584" y="2608316"/>
                <a:ext cx="3913004" cy="2470245"/>
              </a:xfrm>
              <a:prstGeom prst="bentConnector2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4578948" y="5799941"/>
                <a:ext cx="1143722" cy="953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Arrow Connector 47"/>
            <p:cNvCxnSpPr/>
            <p:nvPr/>
          </p:nvCxnSpPr>
          <p:spPr>
            <a:xfrm>
              <a:off x="5977546" y="2341361"/>
              <a:ext cx="200541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5942136" y="2920885"/>
              <a:ext cx="201239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922813" y="1277795"/>
            <a:ext cx="2642556" cy="1614525"/>
            <a:chOff x="8440531" y="1564157"/>
            <a:chExt cx="2642556" cy="1614525"/>
          </a:xfrm>
        </p:grpSpPr>
        <p:sp>
          <p:nvSpPr>
            <p:cNvPr id="29" name="Rectangle 28"/>
            <p:cNvSpPr/>
            <p:nvPr/>
          </p:nvSpPr>
          <p:spPr>
            <a:xfrm>
              <a:off x="8440531" y="1564157"/>
              <a:ext cx="2617993" cy="4352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Water scarcity assessment</a:t>
              </a:r>
            </a:p>
            <a:p>
              <a:pPr algn="ctr"/>
              <a:r>
                <a:rPr lang="en-US" sz="1100" i="1" dirty="0">
                  <a:solidFill>
                    <a:schemeClr val="bg1"/>
                  </a:solidFill>
                </a:rPr>
                <a:t>Inputs to the stress </a:t>
              </a:r>
              <a:r>
                <a:rPr lang="en-US" sz="1100" i="1" dirty="0" smtClean="0">
                  <a:solidFill>
                    <a:schemeClr val="bg1"/>
                  </a:solidFill>
                </a:rPr>
                <a:t>scenarios</a:t>
              </a:r>
              <a:endParaRPr lang="en-US" sz="14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465094" y="2736753"/>
              <a:ext cx="2617993" cy="441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Nitrate leaching solutions</a:t>
              </a:r>
            </a:p>
            <a:p>
              <a:pPr algn="ctr"/>
              <a:r>
                <a:rPr lang="en-US" sz="1100" i="1" dirty="0" smtClean="0">
                  <a:solidFill>
                    <a:schemeClr val="bg1"/>
                  </a:solidFill>
                </a:rPr>
                <a:t>N</a:t>
              </a:r>
              <a:r>
                <a:rPr lang="en-US" sz="1100" i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1100" i="1" dirty="0" smtClean="0">
                  <a:solidFill>
                    <a:schemeClr val="bg1"/>
                  </a:solidFill>
                </a:rPr>
                <a:t>O taxes</a:t>
              </a:r>
              <a:endParaRPr lang="en-US" sz="14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452189" y="2140251"/>
              <a:ext cx="2617993" cy="4445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RFS policy impacts</a:t>
              </a:r>
            </a:p>
            <a:p>
              <a:pPr algn="ctr"/>
              <a:r>
                <a:rPr lang="en-US" sz="1100" i="1" dirty="0" smtClean="0">
                  <a:solidFill>
                    <a:schemeClr val="bg1"/>
                  </a:solidFill>
                </a:rPr>
                <a:t>GHG taxes; changes in drivers</a:t>
              </a:r>
              <a:endParaRPr lang="en-US" sz="14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05212" y="2830201"/>
            <a:ext cx="3980328" cy="315039"/>
            <a:chOff x="5405213" y="2726816"/>
            <a:chExt cx="3851160" cy="408315"/>
          </a:xfrm>
        </p:grpSpPr>
        <p:cxnSp>
          <p:nvCxnSpPr>
            <p:cNvPr id="52" name="Elbow Connector 51"/>
            <p:cNvCxnSpPr>
              <a:stCxn id="46" idx="2"/>
            </p:cNvCxnSpPr>
            <p:nvPr/>
          </p:nvCxnSpPr>
          <p:spPr>
            <a:xfrm rot="5400000">
              <a:off x="7167556" y="1046315"/>
              <a:ext cx="326473" cy="3851160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855831" y="2726816"/>
              <a:ext cx="22445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</a:rPr>
                <a:t>Refined mitigation options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552876" y="735816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Global dynamic CGE assessment</a:t>
            </a:r>
            <a:endParaRPr lang="en-US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7894381" y="79779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Gridded-level analyses</a:t>
            </a:r>
            <a:endParaRPr lang="en-US" b="1" i="1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24884" y="1082101"/>
            <a:ext cx="746816" cy="66853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9717" y="2450391"/>
            <a:ext cx="662348" cy="76675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1309" y="1875834"/>
            <a:ext cx="800391" cy="44688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37" y="1929244"/>
            <a:ext cx="1095902" cy="763695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6327041" y="3546303"/>
            <a:ext cx="575325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Preliminary ENVISAGE-based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assessment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for the US: 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$40/tCO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tax -&gt; multi-gas mitigation.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CO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only mitigation reaching same carbon budget.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7017892" y="4336376"/>
            <a:ext cx="3984608" cy="2427289"/>
            <a:chOff x="0" y="0"/>
            <a:chExt cx="4611393" cy="2743200"/>
          </a:xfrm>
        </p:grpSpPr>
        <p:graphicFrame>
          <p:nvGraphicFramePr>
            <p:cNvPr id="56" name="Chart 55"/>
            <p:cNvGraphicFramePr/>
            <p:nvPr>
              <p:extLst>
                <p:ext uri="{D42A27DB-BD31-4B8C-83A1-F6EECF244321}">
                  <p14:modId xmlns:p14="http://schemas.microsoft.com/office/powerpoint/2010/main" val="2451024928"/>
                </p:ext>
              </p:extLst>
            </p:nvPr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7" name="TextBox 5"/>
            <p:cNvSpPr txBox="1"/>
            <p:nvPr/>
          </p:nvSpPr>
          <p:spPr>
            <a:xfrm>
              <a:off x="3676650" y="2085975"/>
              <a:ext cx="934743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/>
                <a:t>14%</a:t>
              </a:r>
              <a:r>
                <a:rPr lang="en-US" sz="1100" b="1" baseline="0" dirty="0"/>
                <a:t> cheaper</a:t>
              </a:r>
              <a:endParaRPr lang="en-U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086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900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rmPolicyStudyGroupDec2014.potx" id="{B37F1C6E-C916-48CF-AF9D-3573DEE46222}" vid="{6D28AB86-9C4F-4EA9-8EB0-4D23CE82E2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26944</TotalTime>
  <Words>391</Words>
  <Application>Microsoft Office PowerPoint</Application>
  <PresentationFormat>Widescreen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Candara</vt:lpstr>
      <vt:lpstr>Wingdings</vt:lpstr>
      <vt:lpstr>Office Theme</vt:lpstr>
      <vt:lpstr>US Climate Policy Revisited:  The Role of Non-CO2 Greenhouse Gas Emissions  Maksym Chepeliev and Dominique van der Mensbrugghe Center for Global Trade Analysis, Purdue University </vt:lpstr>
      <vt:lpstr>1. U.S. climate mitigation policy: Where do we go next?</vt:lpstr>
      <vt:lpstr>2. Multi-gas mitigation options</vt:lpstr>
      <vt:lpstr>3. Global-to-local linkages of the climate mitigation policies</vt:lpstr>
      <vt:lpstr>Thank you!</vt:lpstr>
    </vt:vector>
  </TitlesOfParts>
  <Company>Purdue University - AgIT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Batta, Ginger L</dc:creator>
  <cp:lastModifiedBy>Chepeliev, Maksym G</cp:lastModifiedBy>
  <cp:revision>295</cp:revision>
  <cp:lastPrinted>2014-11-19T20:05:55Z</cp:lastPrinted>
  <dcterms:created xsi:type="dcterms:W3CDTF">2014-11-19T20:33:57Z</dcterms:created>
  <dcterms:modified xsi:type="dcterms:W3CDTF">2020-12-15T17:31:16Z</dcterms:modified>
</cp:coreProperties>
</file>